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9" r:id="rId3"/>
    <p:sldId id="290" r:id="rId4"/>
    <p:sldId id="271" r:id="rId5"/>
    <p:sldId id="263" r:id="rId6"/>
    <p:sldId id="264" r:id="rId7"/>
    <p:sldId id="258" r:id="rId8"/>
    <p:sldId id="265" r:id="rId9"/>
    <p:sldId id="259" r:id="rId10"/>
    <p:sldId id="260" r:id="rId11"/>
    <p:sldId id="262" r:id="rId12"/>
    <p:sldId id="266" r:id="rId13"/>
    <p:sldId id="261" r:id="rId14"/>
    <p:sldId id="267" r:id="rId15"/>
    <p:sldId id="272" r:id="rId16"/>
    <p:sldId id="268" r:id="rId17"/>
    <p:sldId id="269" r:id="rId18"/>
    <p:sldId id="283" r:id="rId19"/>
    <p:sldId id="270" r:id="rId20"/>
    <p:sldId id="273" r:id="rId21"/>
    <p:sldId id="274" r:id="rId22"/>
    <p:sldId id="282" r:id="rId23"/>
    <p:sldId id="275" r:id="rId24"/>
    <p:sldId id="284" r:id="rId25"/>
    <p:sldId id="276" r:id="rId26"/>
    <p:sldId id="277" r:id="rId27"/>
    <p:sldId id="278" r:id="rId28"/>
    <p:sldId id="279" r:id="rId29"/>
    <p:sldId id="280" r:id="rId30"/>
    <p:sldId id="285" r:id="rId31"/>
    <p:sldId id="286" r:id="rId32"/>
    <p:sldId id="287" r:id="rId33"/>
    <p:sldId id="288" r:id="rId34"/>
    <p:sldId id="281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99" autoAdjust="0"/>
    <p:restoredTop sz="95503" autoAdjust="0"/>
  </p:normalViewPr>
  <p:slideViewPr>
    <p:cSldViewPr snapToGrid="0">
      <p:cViewPr varScale="1">
        <p:scale>
          <a:sx n="91" d="100"/>
          <a:sy n="91" d="100"/>
        </p:scale>
        <p:origin x="36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DAEB3-53F3-4C4C-9F88-BC6C036561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16E241-DA7A-41D0-818D-F6155CFA59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DBB0B-9CE2-49FF-9916-ABB6EBBD3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0CC3E-FD8F-4AB5-B6A6-982687C3D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8961FD-DD25-4272-8D88-C06A53705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1218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21DF2-53E3-47F2-874A-26C49A3B8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041676-8D2B-4420-9052-FD8EE59CF4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AD51C-BA08-49BC-BDBC-55007DCAE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D627F-5BE7-4192-A15B-95202543FD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B60D5B-1113-403C-BDA7-0814C43C5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136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89E476-D89B-41DA-BBF1-76FD4953AA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B2B55B-CF42-492B-BC4D-6171EA50F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BDF58-E351-4698-9DAD-0EF441DF6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11A97-31AB-44D5-980F-322637F6C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4D42A-A02A-485E-9071-83EE4BA12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5836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328D2-1B64-4BDB-A140-1B1507000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DD3A6-A1CE-4D88-B6B6-5FD242235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DDD89-63A1-46AF-9DC1-BF178FA20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72A76-1650-4CF9-8267-0EFAF92B8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CD014-681A-462B-839E-7C3385ADC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4873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94924-85FA-4A75-BF4C-58309A638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42210A-A244-41D1-A193-7B8D400C6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FFBEC-DC13-41B7-B0DD-EFB3460C1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474C1-A0A0-4C2A-B164-F134C9B66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DE2EC4-7F42-4E42-B261-D144A8353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0507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EF729-CDB3-403F-91CB-2960793D4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74B4E-F992-4408-B70A-EAE3B193A0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330E20-1042-4C81-8BA6-F45AE5308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1F36E-49D9-45B0-88A8-9A37D106D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A3F87D-4323-47B0-B3A8-64B385BEF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E91283-CF08-43BE-BA29-52A5F360C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4731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975FF-E1B3-425D-BCA9-98A8BE9C8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D7F29-6095-4438-B81E-2D311CF7E7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7DF1E0-9B4D-4C81-A13C-DDE97013E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7803D0-8FFE-4E51-9929-97A422931C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8B92C9-CC05-471B-9F22-44F63C5EAB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274970-1D57-46AC-AB0A-0CBF350B3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EE6A9F-0F05-4CAE-9B2D-93DA6BC03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07DF7A-F3C0-439C-80BB-B550B8A41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8048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20C7B-D2DE-4421-8521-F182DD28E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BB76D2-55AA-42FC-BC8C-550CE7A4B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3E17F3-9B1A-4C45-83F2-35CC99B26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DB578F-411B-48F4-A18E-3A217C518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325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D676F7-C09E-4A7B-BCF9-5EF99ABA2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B29835-88FD-4EF0-BA88-1F99F385A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C5924-D892-468D-9A89-64FE5DCF2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5671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E53E2-6158-4DAB-AFA3-50D610733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6CB04-3D51-49AF-9FAF-D366F2AF74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FD9DD3-2F3A-4865-A80E-9B404F781B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5DFD49-0CE0-4288-938B-E8F83FD21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E28919-539B-4E2C-961E-B3D358883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0FE9FE-820C-4D90-B776-B364BF9AD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6610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D7CC6-0EAF-4214-ABF1-70FF6F33B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AEF1E0-CD6B-4C4B-B0DB-9A53539009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C73515-2042-439C-94A9-910E263117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FF34F-8B4D-4AC2-B5A9-EF0B0A3E3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210ACA-C1A8-400A-8A9B-1E5A1E7AA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83B30A-CAA4-4CCE-9471-D92E9734D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0083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A19D1A-9138-4329-8CC1-113656CF7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0E4E98-7BC5-41A0-82CC-32EBFF83A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5D68EA-C634-4AA0-BBCD-CBB6229AD0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CA1CEA-5CBE-4E99-A11D-AD213F60DD14}" type="datetimeFigureOut">
              <a:rPr lang="zh-CN" altLang="en-US" smtClean="0"/>
              <a:t>2023/1/3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10B7C-A3A0-4677-9DB0-517A9B6FDE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CF8E0-39AF-4B35-8BE5-6A9D3945C8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C699D-FEF0-4679-B7A0-B8F94FAB67E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6148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so.csdn.net/so/search?q=%E5%8D%95%E7%89%87%E6%9C%BA&amp;spm=1001.2101.3001.7020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CCB971-FC2A-49E9-93D7-2CA35D9DEA23}"/>
              </a:ext>
            </a:extLst>
          </p:cNvPr>
          <p:cNvSpPr txBox="1"/>
          <p:nvPr/>
        </p:nvSpPr>
        <p:spPr>
          <a:xfrm>
            <a:off x="2531615" y="2130641"/>
            <a:ext cx="67203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/>
              <a:t>MTH wheel</a:t>
            </a:r>
            <a:endParaRPr lang="zh-CN" altLang="en-US" sz="9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D095717-0FB2-A9BD-685A-8478DB1625B3}"/>
              </a:ext>
            </a:extLst>
          </p:cNvPr>
          <p:cNvSpPr txBox="1"/>
          <p:nvPr/>
        </p:nvSpPr>
        <p:spPr>
          <a:xfrm>
            <a:off x="4854132" y="3932889"/>
            <a:ext cx="7135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Similar: </a:t>
            </a:r>
          </a:p>
          <a:p>
            <a:r>
              <a:rPr lang="en-US" altLang="zh-CN" dirty="0"/>
              <a:t>C:\MorganPersonalFile\Sales\08_Training\37_RaspiberryPi\06_AutoCar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25901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764DB16-4392-E731-A3A7-C774F08C8E3E}"/>
              </a:ext>
            </a:extLst>
          </p:cNvPr>
          <p:cNvSpPr txBox="1"/>
          <p:nvPr/>
        </p:nvSpPr>
        <p:spPr>
          <a:xfrm>
            <a:off x="816746" y="355107"/>
            <a:ext cx="1927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latinLnBrk="1"/>
            <a:r>
              <a:rPr lang="zh-CN" altLang="en-US" b="1" i="0">
                <a:solidFill>
                  <a:srgbClr val="222226"/>
                </a:solidFill>
                <a:effectLst/>
                <a:latin typeface="PingFang SC"/>
              </a:rPr>
              <a:t>树莓派 </a:t>
            </a:r>
            <a:r>
              <a:rPr lang="en-US" altLang="zh-CN" b="1" i="0">
                <a:solidFill>
                  <a:srgbClr val="222226"/>
                </a:solidFill>
                <a:effectLst/>
                <a:latin typeface="PingFang SC"/>
              </a:rPr>
              <a:t>PWM</a:t>
            </a:r>
            <a:r>
              <a:rPr lang="zh-CN" altLang="en-US" b="1" i="0">
                <a:solidFill>
                  <a:srgbClr val="222226"/>
                </a:solidFill>
                <a:effectLst/>
                <a:latin typeface="PingFang SC"/>
              </a:rPr>
              <a:t>输出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AD1F67C-A4FE-C0DE-0B36-D92B7139F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342" y="822094"/>
            <a:ext cx="5777287" cy="33597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67A1E4D-5B8E-E206-3E9A-B77B4D53B4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976" y="983000"/>
            <a:ext cx="5777287" cy="294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241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D2957CF-5EB9-40FB-2FB1-AD03B4499269}"/>
              </a:ext>
            </a:extLst>
          </p:cNvPr>
          <p:cNvSpPr txBox="1"/>
          <p:nvPr/>
        </p:nvSpPr>
        <p:spPr>
          <a:xfrm>
            <a:off x="383959" y="181965"/>
            <a:ext cx="60945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1" i="0" dirty="0" err="1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WiringPi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库</a:t>
            </a:r>
            <a:r>
              <a:rPr lang="en-US" altLang="zh-CN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b="1" i="0" u="sng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硬件</a:t>
            </a:r>
            <a:r>
              <a:rPr lang="en-US" altLang="zh-CN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PWM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接口介绍</a:t>
            </a:r>
          </a:p>
          <a:p>
            <a:br>
              <a:rPr lang="zh-CN" altLang="en-US" dirty="0"/>
            </a:br>
            <a:endParaRPr lang="zh-CN" alt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1F0E999-475E-D4A6-CBF9-DD2372358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5019" y="577050"/>
            <a:ext cx="8442701" cy="609898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D7CF957-5509-B43E-EB44-BA2904F2E902}"/>
              </a:ext>
            </a:extLst>
          </p:cNvPr>
          <p:cNvSpPr txBox="1"/>
          <p:nvPr/>
        </p:nvSpPr>
        <p:spPr>
          <a:xfrm>
            <a:off x="5592932" y="372862"/>
            <a:ext cx="48093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https://www.icxbk.com/article/detail/1778.html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1723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55D870D-AE42-92BF-E434-7C7CEAF5E8F0}"/>
              </a:ext>
            </a:extLst>
          </p:cNvPr>
          <p:cNvSpPr txBox="1"/>
          <p:nvPr/>
        </p:nvSpPr>
        <p:spPr>
          <a:xfrm>
            <a:off x="206405" y="181966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1" i="0" dirty="0" err="1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WiringPi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库</a:t>
            </a:r>
            <a:r>
              <a:rPr lang="en-US" altLang="zh-CN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b="1" i="0" u="sng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软件</a:t>
            </a:r>
            <a:r>
              <a:rPr lang="en-US" altLang="zh-CN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PWM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接口介绍</a:t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5BE537-32C4-447F-6DC1-909D97C89D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572" y="693183"/>
            <a:ext cx="9342930" cy="5471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065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85AAFA0-4020-1454-BB66-84B3D3064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255" y="699962"/>
            <a:ext cx="38100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CDE515C-C3B9-3826-AA03-61DB5E4BD3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687" y="699962"/>
            <a:ext cx="5148309" cy="5878532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Arial Unicode MS"/>
                <a:ea typeface="YaHei Consolas Hybrid"/>
              </a:rPr>
              <a:t>#!/usr/bin/env python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Arial Unicode MS"/>
                <a:ea typeface="YaHei Consolas Hybrid"/>
              </a:rPr>
              <a:t># coding=utf-8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880000"/>
              </a:solidFill>
              <a:effectLst/>
              <a:latin typeface="Arial Unicode MS"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import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wiringpi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 Unicode MS"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INPUT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0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OUTPUT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PWM_OUTPUT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2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GPIO_CLOCK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3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06666"/>
              </a:solidFill>
              <a:effectLst/>
              <a:latin typeface="Arial Unicode MS"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SOFT_PWM_OUTPUT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4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SOFT_TONE_OUTPUT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5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PWM_TONE_OUTPUT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6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06666"/>
              </a:solidFill>
              <a:effectLst/>
              <a:latin typeface="Arial Unicode MS"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LOW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0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HIGH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PWM_PIN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06666"/>
              </a:solidFill>
              <a:effectLst/>
              <a:latin typeface="Arial Unicode MS"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//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初始化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wiringPiSetup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pinMode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PWM_PIN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PWM_OUTPUT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while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: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for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bright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range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1000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):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pwmWrite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PWM_PIN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bright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delay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for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bright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range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1000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-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):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pwmWrite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PWM_PIN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bright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delay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E9CE954-12C1-C383-0822-7EEADDEF2DD2}"/>
              </a:ext>
            </a:extLst>
          </p:cNvPr>
          <p:cNvSpPr txBox="1"/>
          <p:nvPr/>
        </p:nvSpPr>
        <p:spPr>
          <a:xfrm>
            <a:off x="619217" y="111042"/>
            <a:ext cx="33002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使用硬件</a:t>
            </a:r>
            <a:r>
              <a:rPr lang="en-US" altLang="zh-CN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PWM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实现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27212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0E1458B0-91AA-582E-9557-191F00EDD7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8473" y="422528"/>
            <a:ext cx="4282588" cy="6309420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Arial Unicode MS"/>
                <a:ea typeface="YaHei Consolas Hybrid"/>
              </a:rPr>
              <a:t>#!/usr/bin/env python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Arial Unicode MS"/>
                <a:ea typeface="YaHei Consolas Hybrid"/>
              </a:rPr>
              <a:t># coding=utf-8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880000"/>
              </a:solidFill>
              <a:effectLst/>
              <a:latin typeface="Arial Unicode MS"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INPUT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0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OUTPUT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PWM_OUTPUT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2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GPIO_CLOCK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3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SOFT_PWM_OUTPUT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4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SOFT_TONE_OUTPUT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5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PWM_TONE_OUTPUT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6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06666"/>
              </a:solidFill>
              <a:effectLst/>
              <a:latin typeface="Arial Unicode MS"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LOW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0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HIGH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06666"/>
              </a:solidFill>
              <a:effectLst/>
              <a:latin typeface="Arial Unicode MS"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import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wiringpi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//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设置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LED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控制引脚，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GPIO0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PWM_PIN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=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0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06666"/>
              </a:solidFill>
              <a:effectLst/>
              <a:latin typeface="Arial Unicode MS"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//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初始化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wiringPiSetup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pinMode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PWM_PIN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OUTPUT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softPwmCreate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PWM_PIN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100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666600"/>
              </a:solidFill>
              <a:effectLst/>
              <a:latin typeface="Arial Unicode MS"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while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: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for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bright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range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100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):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softPwmWrite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PWM_PIN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bright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delay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for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bright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Arial Unicode MS"/>
                <a:ea typeface="YaHei Consolas Hybrid"/>
              </a:rPr>
              <a:t>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range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100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-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):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softPwmWrite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PWM_PIN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,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 bright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wiringpi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.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YaHei Consolas Hybrid"/>
              </a:rPr>
              <a:t>delay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Arial Unicode MS"/>
                <a:ea typeface="YaHei Consolas Hybrid"/>
              </a:rPr>
              <a:t>10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Arial Unicode MS"/>
                <a:ea typeface="YaHei Consolas Hybrid"/>
              </a:rPr>
              <a:t>)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rgbClr val="999999"/>
              </a:solidFill>
              <a:effectLst/>
              <a:ea typeface="YaHei Consolas Hybri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D27A67-0636-2374-FCC1-99B406DC1B62}"/>
              </a:ext>
            </a:extLst>
          </p:cNvPr>
          <p:cNvSpPr txBox="1"/>
          <p:nvPr/>
        </p:nvSpPr>
        <p:spPr>
          <a:xfrm>
            <a:off x="657687" y="53196"/>
            <a:ext cx="2212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使用软件</a:t>
            </a:r>
            <a:r>
              <a:rPr lang="en-US" altLang="zh-CN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PWM</a:t>
            </a:r>
            <a:r>
              <a:rPr lang="zh-CN" altLang="en-US" b="1" i="0" dirty="0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实现</a:t>
            </a:r>
          </a:p>
        </p:txBody>
      </p:sp>
    </p:spTree>
    <p:extLst>
      <p:ext uri="{BB962C8B-B14F-4D97-AF65-F5344CB8AC3E}">
        <p14:creationId xmlns:p14="http://schemas.microsoft.com/office/powerpoint/2010/main" val="348579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26061C-FF8A-630C-6DB9-F0374ECCC124}"/>
              </a:ext>
            </a:extLst>
          </p:cNvPr>
          <p:cNvSpPr txBox="1"/>
          <p:nvPr/>
        </p:nvSpPr>
        <p:spPr>
          <a:xfrm>
            <a:off x="337351" y="310718"/>
            <a:ext cx="11354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https://v.youku.com/v_show/id_XNDEzOTUwMjM3Ng==.html?spm=a2hbt.13141534.1_2.d_3&amp;scm=20140719.manual.114461.video_XNDEzOTUwMjM3Ng==</a:t>
            </a:r>
            <a:endParaRPr lang="zh-CN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F6A7D9-7EAB-9A47-E39F-8DDB6A91ACDC}"/>
              </a:ext>
            </a:extLst>
          </p:cNvPr>
          <p:cNvSpPr txBox="1"/>
          <p:nvPr/>
        </p:nvSpPr>
        <p:spPr>
          <a:xfrm>
            <a:off x="621437" y="114521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安装方式视频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9C9C77-05A6-0353-66E3-C294CCE81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1291" y="1420427"/>
            <a:ext cx="7222239" cy="5278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9467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0EFE17-43C7-4CA8-A12A-03FA2834565D}"/>
              </a:ext>
            </a:extLst>
          </p:cNvPr>
          <p:cNvSpPr txBox="1"/>
          <p:nvPr/>
        </p:nvSpPr>
        <p:spPr>
          <a:xfrm>
            <a:off x="253508" y="379372"/>
            <a:ext cx="6138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https://blog.csdn.net/u011444756/article/details/111402821</a:t>
            </a:r>
            <a:endParaRPr lang="zh-CN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FA24D-287E-C5C6-4BE9-EC9B5E84CCBF}"/>
              </a:ext>
            </a:extLst>
          </p:cNvPr>
          <p:cNvSpPr txBox="1"/>
          <p:nvPr/>
        </p:nvSpPr>
        <p:spPr>
          <a:xfrm>
            <a:off x="9765437" y="86985"/>
            <a:ext cx="233910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rgbClr val="FF0000"/>
                </a:solidFill>
              </a:rPr>
              <a:t>成功案例</a:t>
            </a:r>
            <a:endParaRPr lang="en-US" altLang="zh-CN" sz="2800" dirty="0">
              <a:solidFill>
                <a:srgbClr val="FF0000"/>
              </a:solidFill>
            </a:endParaRPr>
          </a:p>
          <a:p>
            <a:r>
              <a:rPr lang="zh-CN" altLang="en-US" sz="2800" dirty="0">
                <a:solidFill>
                  <a:srgbClr val="FF0000"/>
                </a:solidFill>
              </a:rPr>
              <a:t>但是一直运行</a:t>
            </a:r>
            <a:endParaRPr lang="en-US" altLang="zh-CN" sz="2800" dirty="0">
              <a:solidFill>
                <a:srgbClr val="FF0000"/>
              </a:solidFill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74261FD-FDA1-5319-E0AB-8305630E2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3620482"/>
              </p:ext>
            </p:extLst>
          </p:nvPr>
        </p:nvGraphicFramePr>
        <p:xfrm>
          <a:off x="333407" y="867480"/>
          <a:ext cx="5842492" cy="29616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24476">
                  <a:extLst>
                    <a:ext uri="{9D8B030D-6E8A-4147-A177-3AD203B41FA5}">
                      <a16:colId xmlns:a16="http://schemas.microsoft.com/office/drawing/2014/main" val="2760060598"/>
                    </a:ext>
                  </a:extLst>
                </a:gridCol>
                <a:gridCol w="4218016">
                  <a:extLst>
                    <a:ext uri="{9D8B030D-6E8A-4147-A177-3AD203B41FA5}">
                      <a16:colId xmlns:a16="http://schemas.microsoft.com/office/drawing/2014/main" val="187061047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芯片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连接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9706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AIN1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Pin11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363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AIN2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Pin12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065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STBY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Pin2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（不接芯片不工作，处于休眠状态）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497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AO1,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AO2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Motor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0995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VCC(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芯片供电</a:t>
                      </a: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)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电源正极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3935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VM(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电机供电</a:t>
                      </a: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)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电源负极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1490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PWMA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5v 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（调整占空比可以调节电机的转速）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698324"/>
                  </a:ext>
                </a:extLst>
              </a:tr>
            </a:tbl>
          </a:graphicData>
        </a:graphic>
      </p:graphicFrame>
      <p:sp>
        <p:nvSpPr>
          <p:cNvPr id="6" name="Rectangle 1">
            <a:extLst>
              <a:ext uri="{FF2B5EF4-FFF2-40B4-BE49-F238E27FC236}">
                <a16:creationId xmlns:a16="http://schemas.microsoft.com/office/drawing/2014/main" id="{AC38E9AE-E2E9-F939-C9F4-9BF911F98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4105" y="2816087"/>
            <a:ext cx="5740434" cy="3662541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# -*- coding: utf-8 -*-            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通过声明可以在程序中书写中文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import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RPi.GPIO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 as GPIO         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引入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RPi.GPIO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库函数命名为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GPIO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# BOARD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编号方式，基于插座引脚编号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GPIO.setmode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(GPIO.BOARD)   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将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GPIO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编程方式设置为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BOARD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模式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en-US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接口定义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INT1 = 11                               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将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L298 INT1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口连接到树莓派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Pin11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INT2 = 12                               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将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L298 INT2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口连接到树莓派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Pin12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输出模式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GPIO.setup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(INT1,GPIO.OUT)		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GPIO.setup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(INT2,GPIO.OUT)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GPIO.output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(INT1,GPIO.HIGH)   #AIN1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设为高电平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GPIO.output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(INT2,GPIO.LOW)    #AIN2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设为低电平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D95C15-BFA1-C074-B708-F8CB0323DAD2}"/>
              </a:ext>
            </a:extLst>
          </p:cNvPr>
          <p:cNvSpPr txBox="1"/>
          <p:nvPr/>
        </p:nvSpPr>
        <p:spPr>
          <a:xfrm>
            <a:off x="497150" y="4527612"/>
            <a:ext cx="2125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*点击的接线有方向</a:t>
            </a:r>
          </a:p>
        </p:txBody>
      </p:sp>
    </p:spTree>
    <p:extLst>
      <p:ext uri="{BB962C8B-B14F-4D97-AF65-F5344CB8AC3E}">
        <p14:creationId xmlns:p14="http://schemas.microsoft.com/office/powerpoint/2010/main" val="2198786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AB2F48-41A6-3102-C3EA-F45E275F5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318" y="114202"/>
            <a:ext cx="7012723" cy="2374890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D7ADDE2B-E34C-306C-EA6C-29ED4E4844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1950" y="1842762"/>
            <a:ext cx="5740434" cy="4955203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# -*- coding: utf-8 -*-            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通过声明可以在程序中书写中文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import 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RPi.GPIO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 as GPIO         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引入</a:t>
            </a: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RPi.GPIO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库函数命名为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GPIO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400" dirty="0">
                <a:ea typeface="YaHei Consolas Hybrid"/>
              </a:rPr>
              <a:t>Import time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# BOARD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编号方式，基于插座引脚编号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GPIO.setmode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(GPIO.BOARD)   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将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GPIO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编程方式设置为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BOARD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模式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en-US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接口定义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INT1 = 11                               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将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L298 INT1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口连接到树莓派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Pin11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INT2 = 12                               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将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L298 INT2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口连接到树莓派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Pin12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#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输出模式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GPIO.setup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(INT1,GPIO.OUT)		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GPIO.setup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(INT2,GPIO.OUT)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GPIO.output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(INT1,GPIO.HIGH)   #AIN1-High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GPIO.output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(INT2,GPIO.LOW)    #AIN2-Low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zh-CN" sz="1400" dirty="0"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zh-CN" sz="1400" dirty="0" err="1">
                <a:ea typeface="YaHei Consolas Hybrid"/>
              </a:rPr>
              <a:t>time.sleep</a:t>
            </a:r>
            <a:r>
              <a:rPr lang="en-US" altLang="zh-CN" sz="1400" dirty="0">
                <a:ea typeface="YaHei Consolas Hybrid"/>
              </a:rPr>
              <a:t>(5)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CN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GPIO.output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(INT1,GPIO. LOW)   #AIN1-Low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zh-CN" sz="1400" b="0" i="0" u="none" strike="noStrike" cap="none" normalizeH="0" baseline="0" dirty="0" err="1">
                <a:ln>
                  <a:noFill/>
                </a:ln>
                <a:effectLst/>
                <a:ea typeface="YaHei Consolas Hybrid"/>
              </a:rPr>
              <a:t>GPIO.output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effectLst/>
                <a:ea typeface="YaHei Consolas Hybrid"/>
              </a:rPr>
              <a:t>(INT2,GPIO.LOW)    #AIN2</a:t>
            </a:r>
            <a:r>
              <a:rPr lang="en-US" altLang="zh-CN" sz="1400" dirty="0">
                <a:ea typeface="YaHei Consolas Hybrid"/>
              </a:rPr>
              <a:t>-Low</a:t>
            </a:r>
            <a:endParaRPr kumimoji="0" lang="zh-CN" altLang="en-US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</p:txBody>
      </p:sp>
    </p:spTree>
    <p:extLst>
      <p:ext uri="{BB962C8B-B14F-4D97-AF65-F5344CB8AC3E}">
        <p14:creationId xmlns:p14="http://schemas.microsoft.com/office/powerpoint/2010/main" val="3552762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74261FD-FDA1-5319-E0AB-8305630E22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0379321"/>
              </p:ext>
            </p:extLst>
          </p:nvPr>
        </p:nvGraphicFramePr>
        <p:xfrm>
          <a:off x="155854" y="1009243"/>
          <a:ext cx="5842492" cy="44450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24476">
                  <a:extLst>
                    <a:ext uri="{9D8B030D-6E8A-4147-A177-3AD203B41FA5}">
                      <a16:colId xmlns:a16="http://schemas.microsoft.com/office/drawing/2014/main" val="2760060598"/>
                    </a:ext>
                  </a:extLst>
                </a:gridCol>
                <a:gridCol w="4218016">
                  <a:extLst>
                    <a:ext uri="{9D8B030D-6E8A-4147-A177-3AD203B41FA5}">
                      <a16:colId xmlns:a16="http://schemas.microsoft.com/office/drawing/2014/main" val="187061047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芯片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连接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9706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VCC(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芯片供电</a:t>
                      </a: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)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电源正极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363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VM(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电机供电</a:t>
                      </a: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)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电源负极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065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STBY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5v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497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AO1,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AO2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Motor 1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995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1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PWMA</a:t>
                      </a:r>
                      <a:endParaRPr lang="zh-CN" altLang="en-US" sz="1800" b="1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1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Pin13</a:t>
                      </a:r>
                      <a:endParaRPr lang="zh-CN" altLang="en-US" sz="1800" b="1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698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AIN1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Pin12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9451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AIN2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Pin11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3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BO1,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BO2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Motor 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660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1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PWMB</a:t>
                      </a:r>
                      <a:endParaRPr lang="zh-CN" altLang="en-US" sz="1800" b="1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1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Pin18</a:t>
                      </a:r>
                      <a:endParaRPr lang="zh-CN" altLang="en-US" sz="1800" b="1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768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BIN1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Pin16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629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BIN2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Pin15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364125"/>
                  </a:ext>
                </a:extLst>
              </a:tr>
            </a:tbl>
          </a:graphicData>
        </a:graphic>
      </p:graphicFrame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E5ED4406-F344-0494-E4D7-5A3059EE99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8924266"/>
              </p:ext>
            </p:extLst>
          </p:nvPr>
        </p:nvGraphicFramePr>
        <p:xfrm>
          <a:off x="6096000" y="1009243"/>
          <a:ext cx="5842492" cy="44450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624476">
                  <a:extLst>
                    <a:ext uri="{9D8B030D-6E8A-4147-A177-3AD203B41FA5}">
                      <a16:colId xmlns:a16="http://schemas.microsoft.com/office/drawing/2014/main" val="2760060598"/>
                    </a:ext>
                  </a:extLst>
                </a:gridCol>
                <a:gridCol w="4218016">
                  <a:extLst>
                    <a:ext uri="{9D8B030D-6E8A-4147-A177-3AD203B41FA5}">
                      <a16:colId xmlns:a16="http://schemas.microsoft.com/office/drawing/2014/main" val="187061047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芯片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连接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97062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VCC(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芯片供电</a:t>
                      </a: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)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电源正极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5363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VM(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电机供电</a:t>
                      </a: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)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电源负极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065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STBY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5v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8497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AO1,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AO2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Motor 3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995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PWMA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1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Pin33</a:t>
                      </a:r>
                      <a:endParaRPr lang="zh-CN" altLang="en-US" sz="1800" b="1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698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AIN1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Pin36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9451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AIN2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Pin35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3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BO1,</a:t>
                      </a:r>
                      <a:r>
                        <a:rPr lang="zh-CN" alt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BO2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Motor 3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4660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PWMB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1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Pin40</a:t>
                      </a:r>
                      <a:endParaRPr lang="zh-CN" altLang="en-US" sz="1800" b="1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768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BIN1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Pin38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629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BIN2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u="none" kern="1200" dirty="0">
                          <a:solidFill>
                            <a:schemeClr val="dk1"/>
                          </a:solidFill>
                          <a:effectLst/>
                          <a:latin typeface="-apple-system"/>
                          <a:ea typeface="+mn-ea"/>
                          <a:cs typeface="+mn-cs"/>
                        </a:rPr>
                        <a:t>Pin37</a:t>
                      </a:r>
                      <a:endParaRPr lang="zh-CN" altLang="en-US" sz="1800" b="0" i="0" u="none" kern="1200" dirty="0">
                        <a:solidFill>
                          <a:schemeClr val="dk1"/>
                        </a:solidFill>
                        <a:effectLst/>
                        <a:latin typeface="-apple-system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2364125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B1D1678-914A-1680-8C3A-1441FB2EC4E2}"/>
              </a:ext>
            </a:extLst>
          </p:cNvPr>
          <p:cNvSpPr txBox="1"/>
          <p:nvPr/>
        </p:nvSpPr>
        <p:spPr>
          <a:xfrm>
            <a:off x="1731146" y="497149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Chip1</a:t>
            </a:r>
            <a:endParaRPr lang="zh-CN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A873AE-5084-6120-63F9-A96D89D541E1}"/>
              </a:ext>
            </a:extLst>
          </p:cNvPr>
          <p:cNvSpPr txBox="1"/>
          <p:nvPr/>
        </p:nvSpPr>
        <p:spPr>
          <a:xfrm>
            <a:off x="8780016" y="497149"/>
            <a:ext cx="760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Chip2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5877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F305DE0B-4118-0BA2-31AF-6DA6987DC511}"/>
              </a:ext>
            </a:extLst>
          </p:cNvPr>
          <p:cNvSpPr txBox="1"/>
          <p:nvPr/>
        </p:nvSpPr>
        <p:spPr>
          <a:xfrm>
            <a:off x="284085" y="186431"/>
            <a:ext cx="57172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AndroidRocker_GUIcontrol</a:t>
            </a:r>
            <a:r>
              <a:rPr lang="en-US" altLang="zh-CN" dirty="0"/>
              <a:t> – multiple control</a:t>
            </a:r>
          </a:p>
          <a:p>
            <a:r>
              <a:rPr lang="en-US" altLang="zh-CN" dirty="0" err="1"/>
              <a:t>AndroidRocker_SingleControl</a:t>
            </a:r>
            <a:r>
              <a:rPr lang="en-US" altLang="zh-CN" dirty="0"/>
              <a:t> – single remote</a:t>
            </a:r>
            <a:endParaRPr lang="zh-CN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2877BED-2D0F-FBC7-BAD9-AEAF07B44C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653" y="1065320"/>
            <a:ext cx="2456093" cy="534634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5EC951E-47AC-EA65-7BE1-4C6E221E5413}"/>
              </a:ext>
            </a:extLst>
          </p:cNvPr>
          <p:cNvSpPr txBox="1"/>
          <p:nvPr/>
        </p:nvSpPr>
        <p:spPr>
          <a:xfrm>
            <a:off x="3355759" y="1065320"/>
            <a:ext cx="622798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GUI design:</a:t>
            </a:r>
          </a:p>
          <a:p>
            <a:pPr marL="342900" indent="-342900">
              <a:buAutoNum type="arabicPeriod"/>
            </a:pPr>
            <a:r>
              <a:rPr lang="en-US" altLang="zh-CN" dirty="0"/>
              <a:t>Searching the target immediately when app is running</a:t>
            </a:r>
          </a:p>
          <a:p>
            <a:pPr marL="342900" indent="-342900">
              <a:buAutoNum type="arabicPeriod"/>
            </a:pPr>
            <a:r>
              <a:rPr lang="en-US" altLang="zh-CN" dirty="0">
                <a:sym typeface="Wingdings" panose="05000000000000000000" pitchFamily="2" charset="2"/>
              </a:rPr>
              <a:t>timeout, pop up searching again?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ym typeface="Wingdings" panose="05000000000000000000" pitchFamily="2" charset="2"/>
              </a:rPr>
              <a:t>Button yes back original screen and keep searching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>
                <a:sym typeface="Wingdings" panose="05000000000000000000" pitchFamily="2" charset="2"/>
              </a:rPr>
              <a:t>Button no  quit app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>
                <a:sym typeface="Wingdings" panose="05000000000000000000" pitchFamily="2" charset="2"/>
              </a:rPr>
              <a:t>find the remote  screen change to the </a:t>
            </a:r>
            <a:r>
              <a:rPr lang="en-US" altLang="zh-CN">
                <a:sym typeface="Wingdings" panose="05000000000000000000" pitchFamily="2" charset="2"/>
              </a:rPr>
              <a:t>left picture</a:t>
            </a:r>
            <a:endParaRPr lang="en-US" altLang="zh-CN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76818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6A618C4-83D3-0B8E-E4FC-E921888C7803}"/>
              </a:ext>
            </a:extLst>
          </p:cNvPr>
          <p:cNvSpPr txBox="1"/>
          <p:nvPr/>
        </p:nvSpPr>
        <p:spPr>
          <a:xfrm>
            <a:off x="613794" y="167781"/>
            <a:ext cx="10964412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项目问题追踪：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trike="sngStrike" dirty="0"/>
              <a:t>不按照时序来进行，切换会有重合时间 </a:t>
            </a:r>
            <a:r>
              <a:rPr lang="en-US" altLang="zh-CN" strike="sngStrike" dirty="0">
                <a:sym typeface="Wingdings" panose="05000000000000000000" pitchFamily="2" charset="2"/>
              </a:rPr>
              <a:t> </a:t>
            </a:r>
            <a:r>
              <a:rPr lang="zh-CN" altLang="en-US" strike="sngStrike" dirty="0">
                <a:sym typeface="Wingdings" panose="05000000000000000000" pitchFamily="2" charset="2"/>
              </a:rPr>
              <a:t>需要仔细研究驱动轮子特性 </a:t>
            </a:r>
            <a:r>
              <a:rPr lang="en-US" altLang="zh-CN" strike="sngStrike" dirty="0">
                <a:sym typeface="Wingdings" panose="05000000000000000000" pitchFamily="2" charset="2"/>
              </a:rPr>
              <a:t> </a:t>
            </a:r>
            <a:r>
              <a:rPr lang="zh-CN" altLang="en-US" strike="sngStrike" dirty="0">
                <a:sym typeface="Wingdings" panose="05000000000000000000" pitchFamily="2" charset="2"/>
              </a:rPr>
              <a:t>这个是测试顺序造成</a:t>
            </a:r>
            <a:endParaRPr lang="en-US" altLang="zh-CN" strike="sngStrik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特别是四个轮子正反方向快速切换存在系统重启 </a:t>
            </a:r>
            <a:r>
              <a:rPr lang="en-US" altLang="zh-CN" dirty="0">
                <a:sym typeface="Wingdings" panose="05000000000000000000" pitchFamily="2" charset="2"/>
              </a:rPr>
              <a:t> </a:t>
            </a:r>
            <a:r>
              <a:rPr lang="zh-CN" altLang="en-US" dirty="0">
                <a:sym typeface="Wingdings" panose="05000000000000000000" pitchFamily="2" charset="2"/>
              </a:rPr>
              <a:t>估计是电流脉冲引起的 </a:t>
            </a:r>
            <a:r>
              <a:rPr lang="en-US" altLang="zh-CN" dirty="0">
                <a:sym typeface="Wingdings" panose="05000000000000000000" pitchFamily="2" charset="2"/>
              </a:rPr>
              <a:t> </a:t>
            </a:r>
            <a:r>
              <a:rPr lang="zh-CN" altLang="en-US" dirty="0">
                <a:sym typeface="Wingdings" panose="05000000000000000000" pitchFamily="2" charset="2"/>
              </a:rPr>
              <a:t>树莓派可能会被损害</a:t>
            </a:r>
            <a:r>
              <a:rPr lang="en-US" altLang="zh-CN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 solution: </a:t>
            </a:r>
            <a:r>
              <a:rPr lang="zh-CN" altLang="en-US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用</a:t>
            </a:r>
            <a:r>
              <a:rPr lang="en-US" altLang="zh-CN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2</a:t>
            </a:r>
            <a:r>
              <a:rPr lang="zh-CN" altLang="en-US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个移动电源</a:t>
            </a:r>
            <a:endParaRPr lang="en-US" altLang="zh-CN" sz="1400" b="1" dirty="0">
              <a:solidFill>
                <a:srgbClr val="0000FF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车子出现卡顿问题</a:t>
            </a:r>
            <a:r>
              <a:rPr lang="en-US" altLang="zh-CN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 solution:</a:t>
            </a:r>
            <a:r>
              <a:rPr lang="zh-CN" altLang="en-US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重新写，用</a:t>
            </a:r>
            <a:r>
              <a:rPr lang="en-US" altLang="zh-CN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thread</a:t>
            </a:r>
            <a:r>
              <a:rPr lang="zh-CN" altLang="en-US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来去动马达，每次状态保持</a:t>
            </a:r>
            <a:r>
              <a:rPr lang="en-US" altLang="zh-CN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1s</a:t>
            </a:r>
            <a:r>
              <a:rPr lang="zh-CN" altLang="en-US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延时，如果没有新状态的话，延时持续</a:t>
            </a:r>
            <a:endParaRPr lang="en-US" altLang="zh-CN" sz="1400" dirty="0">
              <a:solidFill>
                <a:srgbClr val="0000FF"/>
              </a:solidFill>
            </a:endParaRPr>
          </a:p>
          <a:p>
            <a:pPr lvl="2"/>
            <a:r>
              <a:rPr lang="zh-CN" altLang="en-US" dirty="0"/>
              <a:t>测试的程序，带服务器功能（出现卡顿）和不带服务器（不卡顿）功能的，存在不同</a:t>
            </a:r>
            <a:endParaRPr lang="en-US" altLang="zh-CN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初步怀疑服务器的通讯造成</a:t>
            </a:r>
            <a:r>
              <a:rPr lang="en-US" altLang="zh-CN" dirty="0"/>
              <a:t>PWM</a:t>
            </a:r>
            <a:r>
              <a:rPr lang="zh-CN" altLang="en-US" dirty="0"/>
              <a:t>的卡顿 </a:t>
            </a:r>
            <a:r>
              <a:rPr lang="en-US" altLang="zh-CN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 </a:t>
            </a:r>
            <a:r>
              <a:rPr lang="zh-CN" altLang="en-US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通过</a:t>
            </a:r>
            <a:r>
              <a:rPr lang="en-US" altLang="zh-CN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thread</a:t>
            </a:r>
            <a:r>
              <a:rPr lang="zh-CN" altLang="en-US" sz="1400" b="1" dirty="0">
                <a:solidFill>
                  <a:srgbClr val="0000FF"/>
                </a:solidFill>
                <a:sym typeface="Wingdings" panose="05000000000000000000" pitchFamily="2" charset="2"/>
              </a:rPr>
              <a:t>来工作，马达保持前一个状态直到接收到新的方向</a:t>
            </a:r>
            <a:endParaRPr lang="en-US" altLang="zh-CN" sz="1400" b="1" dirty="0">
              <a:solidFill>
                <a:srgbClr val="0000FF"/>
              </a:solidFill>
              <a:sym typeface="Wingdings" panose="05000000000000000000" pitchFamily="2" charset="2"/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Wingdings" panose="05000000000000000000" pitchFamily="2" charset="2"/>
              </a:rPr>
              <a:t>如果不行，就需要更新</a:t>
            </a:r>
            <a:r>
              <a:rPr lang="en-US" altLang="zh-CN" dirty="0">
                <a:sym typeface="Wingdings" panose="05000000000000000000" pitchFamily="2" charset="2"/>
              </a:rPr>
              <a:t>UI</a:t>
            </a:r>
            <a:r>
              <a:rPr lang="zh-CN" altLang="en-US" dirty="0">
                <a:sym typeface="Wingdings" panose="05000000000000000000" pitchFamily="2" charset="2"/>
              </a:rPr>
              <a:t>，到一个用</a:t>
            </a:r>
            <a:r>
              <a:rPr lang="en-US" altLang="zh-CN" dirty="0">
                <a:sym typeface="Wingdings" panose="05000000000000000000" pitchFamily="2" charset="2"/>
              </a:rPr>
              <a:t>button</a:t>
            </a:r>
            <a:r>
              <a:rPr lang="zh-CN" altLang="en-US" dirty="0">
                <a:sym typeface="Wingdings" panose="05000000000000000000" pitchFamily="2" charset="2"/>
              </a:rPr>
              <a:t>进行间断式传送（目前为连续传送，用</a:t>
            </a:r>
            <a:r>
              <a:rPr lang="en-US" altLang="zh-CN" dirty="0" err="1">
                <a:sym typeface="Wingdings" panose="05000000000000000000" pitchFamily="2" charset="2"/>
              </a:rPr>
              <a:t>rockview</a:t>
            </a:r>
            <a:r>
              <a:rPr lang="zh-CN" altLang="en-US" dirty="0">
                <a:sym typeface="Wingdings" panose="05000000000000000000" pitchFamily="2" charset="2"/>
              </a:rPr>
              <a:t>控制器</a:t>
            </a:r>
            <a:r>
              <a:rPr lang="en-US" altLang="zh-CN" dirty="0">
                <a:sym typeface="Wingdings" panose="05000000000000000000" pitchFamily="2" charset="2"/>
              </a:rPr>
              <a:t>UI</a:t>
            </a:r>
            <a:r>
              <a:rPr lang="zh-CN" altLang="en-US" dirty="0">
                <a:sym typeface="Wingdings" panose="05000000000000000000" pitchFamily="2" charset="2"/>
              </a:rPr>
              <a:t>来传送数据）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V2 </a:t>
            </a:r>
            <a:r>
              <a:rPr lang="zh-CN" altLang="en-US" dirty="0"/>
              <a:t>新一版本的软件没有问题，框架成功。 通信没有问题。增加特征如下： 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状态标签通过是否有返回来改变</a:t>
            </a:r>
            <a:endParaRPr lang="en-US" altLang="zh-CN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客户端保持</a:t>
            </a:r>
            <a:r>
              <a:rPr lang="en-US" altLang="zh-CN" dirty="0"/>
              <a:t>2</a:t>
            </a:r>
            <a:r>
              <a:rPr lang="zh-CN" altLang="en-US" dirty="0"/>
              <a:t>秒钟一次心跳， 固定发送</a:t>
            </a:r>
            <a:r>
              <a:rPr lang="en-US" altLang="zh-CN" dirty="0"/>
              <a:t>{‘data’: ‘test</a:t>
            </a:r>
            <a:r>
              <a:rPr lang="zh-CN" altLang="en-US" dirty="0"/>
              <a:t>’</a:t>
            </a:r>
            <a:r>
              <a:rPr lang="en-US" altLang="zh-CN" dirty="0"/>
              <a:t>}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任何时间，客户端可以发送标志位</a:t>
            </a:r>
            <a:r>
              <a:rPr lang="en-US" altLang="zh-CN" dirty="0"/>
              <a:t>{‘</a:t>
            </a:r>
            <a:r>
              <a:rPr lang="en-US" altLang="zh-CN" dirty="0" err="1"/>
              <a:t>data’:’data</a:t>
            </a:r>
            <a:r>
              <a:rPr lang="en-US" altLang="zh-CN" dirty="0"/>
              <a:t>’, ……………}</a:t>
            </a: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如果没有返回值，状态标签离线 （表示服务器也就是小车离线）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小车状态</a:t>
            </a:r>
            <a:endParaRPr lang="en-US" altLang="zh-CN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每次受到新状态时候，按照新状态运行，延时</a:t>
            </a:r>
            <a:r>
              <a:rPr lang="en-US" altLang="zh-CN" dirty="0"/>
              <a:t>1</a:t>
            </a:r>
            <a:r>
              <a:rPr lang="zh-CN" altLang="en-US" dirty="0"/>
              <a:t>秒钟</a:t>
            </a:r>
            <a:endParaRPr lang="en-US" altLang="zh-CN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如果没有受到新状态，保持旧状态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服务器如果</a:t>
            </a:r>
            <a:r>
              <a:rPr lang="en-US" altLang="zh-CN" dirty="0"/>
              <a:t>3</a:t>
            </a:r>
            <a:r>
              <a:rPr lang="zh-CN" altLang="en-US" dirty="0"/>
              <a:t>秒钟没有收到数据，小车停止运行，是因为存在： </a:t>
            </a:r>
            <a:r>
              <a:rPr lang="en-US" altLang="zh-CN" dirty="0">
                <a:sym typeface="Wingdings" panose="05000000000000000000" pitchFamily="2" charset="2"/>
              </a:rPr>
              <a:t> </a:t>
            </a:r>
            <a:endParaRPr lang="en-US" altLang="zh-CN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收到</a:t>
            </a:r>
            <a:r>
              <a:rPr lang="en-US" altLang="zh-CN" dirty="0"/>
              <a:t>2</a:t>
            </a:r>
            <a:r>
              <a:rPr lang="zh-CN" altLang="en-US" dirty="0"/>
              <a:t>秒钟</a:t>
            </a:r>
            <a:r>
              <a:rPr lang="en-US" altLang="zh-CN" dirty="0"/>
              <a:t>1</a:t>
            </a:r>
            <a:r>
              <a:rPr lang="zh-CN" altLang="en-US" dirty="0"/>
              <a:t>次的心跳程序的数据</a:t>
            </a:r>
            <a:endParaRPr lang="en-US" altLang="zh-CN" dirty="0"/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任意时间接收到的状态数据</a:t>
            </a:r>
          </a:p>
        </p:txBody>
      </p:sp>
    </p:spTree>
    <p:extLst>
      <p:ext uri="{BB962C8B-B14F-4D97-AF65-F5344CB8AC3E}">
        <p14:creationId xmlns:p14="http://schemas.microsoft.com/office/powerpoint/2010/main" val="39439778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5E0F5D6-AB9C-4D4A-A1D3-8FB972351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06" y="470622"/>
            <a:ext cx="6629975" cy="43742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425D58-122C-FA7D-2E05-C6144B6FE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996" y="470622"/>
            <a:ext cx="5974598" cy="159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0554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10140F7-6D8D-87A6-468A-28FCABC2FC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55938" y="2893868"/>
            <a:ext cx="5740434" cy="3662541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para_freq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endParaRPr lang="en-US" altLang="zh-C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para_duty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40</a:t>
            </a:r>
            <a:endParaRPr lang="en-US" altLang="zh-C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pwm1.ChangeFrequency(</a:t>
            </a:r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para_freq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pwm1.ChangeDutyCycle(</a:t>
            </a:r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para_duty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time.sleep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 Change frequency and duty cycle </a:t>
            </a:r>
            <a:endParaRPr lang="en-US" altLang="zh-C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para_freq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endParaRPr lang="en-US" altLang="zh-C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para_duty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90</a:t>
            </a:r>
            <a:endParaRPr lang="en-US" altLang="zh-C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pwm1.ChangeFrequency(</a:t>
            </a:r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para_freq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pwm1.ChangeDutyCycle(</a:t>
            </a:r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para_duty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time.sleep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wheel.Brake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en-US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4FD221F1-06F8-A4C7-F6D5-00461DE58E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966304"/>
              </p:ext>
            </p:extLst>
          </p:nvPr>
        </p:nvGraphicFramePr>
        <p:xfrm>
          <a:off x="1500327" y="417000"/>
          <a:ext cx="4669656" cy="215974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56552">
                  <a:extLst>
                    <a:ext uri="{9D8B030D-6E8A-4147-A177-3AD203B41FA5}">
                      <a16:colId xmlns:a16="http://schemas.microsoft.com/office/drawing/2014/main" val="150505360"/>
                    </a:ext>
                  </a:extLst>
                </a:gridCol>
                <a:gridCol w="1556552">
                  <a:extLst>
                    <a:ext uri="{9D8B030D-6E8A-4147-A177-3AD203B41FA5}">
                      <a16:colId xmlns:a16="http://schemas.microsoft.com/office/drawing/2014/main" val="3808188038"/>
                    </a:ext>
                  </a:extLst>
                </a:gridCol>
                <a:gridCol w="1556552">
                  <a:extLst>
                    <a:ext uri="{9D8B030D-6E8A-4147-A177-3AD203B41FA5}">
                      <a16:colId xmlns:a16="http://schemas.microsoft.com/office/drawing/2014/main" val="2105956168"/>
                    </a:ext>
                  </a:extLst>
                </a:gridCol>
              </a:tblGrid>
              <a:tr h="719914">
                <a:tc>
                  <a:txBody>
                    <a:bodyPr/>
                    <a:lstStyle/>
                    <a:p>
                      <a:r>
                        <a:rPr lang="en-US" altLang="zh-CN" dirty="0"/>
                        <a:t>Frequency 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duty cycle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ym typeface="Wingdings" panose="05000000000000000000" pitchFamily="2" charset="2"/>
                        </a:rPr>
                        <a:t>motor speed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3602177"/>
                  </a:ext>
                </a:extLst>
              </a:tr>
              <a:tr h="719914">
                <a:tc>
                  <a:txBody>
                    <a:bodyPr/>
                    <a:lstStyle/>
                    <a:p>
                      <a:r>
                        <a:rPr lang="en-US" altLang="zh-CN" dirty="0"/>
                        <a:t>no change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/>
                        <a:t>change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ym typeface="Wingdings" panose="05000000000000000000" pitchFamily="2" charset="2"/>
                        </a:rPr>
                        <a:t>change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5176730"/>
                  </a:ext>
                </a:extLst>
              </a:tr>
              <a:tr h="719914">
                <a:tc>
                  <a:txBody>
                    <a:bodyPr/>
                    <a:lstStyle/>
                    <a:p>
                      <a:r>
                        <a:rPr lang="en-US" altLang="zh-CN" dirty="0"/>
                        <a:t>change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</a:rPr>
                        <a:t>no change 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</a:endParaRP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/>
                        <a:t>no change </a:t>
                      </a:r>
                      <a:endParaRPr lang="zh-CN" altLang="en-US" b="1" dirty="0"/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254031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EED688A9-292B-846F-0DE7-F53EC67A736E}"/>
              </a:ext>
            </a:extLst>
          </p:cNvPr>
          <p:cNvSpPr/>
          <p:nvPr/>
        </p:nvSpPr>
        <p:spPr>
          <a:xfrm>
            <a:off x="905522" y="1162975"/>
            <a:ext cx="550416" cy="3551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5947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E10140F7-6D8D-87A6-468A-28FCABC2FC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00327" y="2991523"/>
            <a:ext cx="5740434" cy="3662541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para_freq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endParaRPr lang="en-US" altLang="zh-C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para_duty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endParaRPr lang="en-US" altLang="zh-C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pwm1.ChangeFrequency(</a:t>
            </a:r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para_freq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pwm1.ChangeDutyCycle(</a:t>
            </a:r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para_duty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time.sleep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4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 Change frequency and duty cycle </a:t>
            </a:r>
            <a:endParaRPr lang="en-US" altLang="zh-C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para_freq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endParaRPr lang="en-US" altLang="zh-C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para_duty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endParaRPr lang="en-US" altLang="zh-CN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pwm1.ChangeFrequency(</a:t>
            </a:r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para_freq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pwm1.ChangeDutyCycle(</a:t>
            </a:r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para_duty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time.sleep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wheel.Brake</a:t>
            </a:r>
            <a:r>
              <a:rPr lang="en-US" altLang="zh-CN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CN" altLang="en-US" sz="1400" b="0" i="0" u="none" strike="noStrike" cap="none" normalizeH="0" baseline="0" dirty="0">
              <a:ln>
                <a:noFill/>
              </a:ln>
              <a:effectLst/>
              <a:ea typeface="YaHei Consolas Hybrid"/>
            </a:endParaRP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763A976D-4C35-2785-1386-9393D3FC0B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4781245"/>
              </p:ext>
            </p:extLst>
          </p:nvPr>
        </p:nvGraphicFramePr>
        <p:xfrm>
          <a:off x="1500327" y="417000"/>
          <a:ext cx="4669656" cy="215974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56552">
                  <a:extLst>
                    <a:ext uri="{9D8B030D-6E8A-4147-A177-3AD203B41FA5}">
                      <a16:colId xmlns:a16="http://schemas.microsoft.com/office/drawing/2014/main" val="150505360"/>
                    </a:ext>
                  </a:extLst>
                </a:gridCol>
                <a:gridCol w="1556552">
                  <a:extLst>
                    <a:ext uri="{9D8B030D-6E8A-4147-A177-3AD203B41FA5}">
                      <a16:colId xmlns:a16="http://schemas.microsoft.com/office/drawing/2014/main" val="3808188038"/>
                    </a:ext>
                  </a:extLst>
                </a:gridCol>
                <a:gridCol w="1556552">
                  <a:extLst>
                    <a:ext uri="{9D8B030D-6E8A-4147-A177-3AD203B41FA5}">
                      <a16:colId xmlns:a16="http://schemas.microsoft.com/office/drawing/2014/main" val="2105956168"/>
                    </a:ext>
                  </a:extLst>
                </a:gridCol>
              </a:tblGrid>
              <a:tr h="719914">
                <a:tc>
                  <a:txBody>
                    <a:bodyPr/>
                    <a:lstStyle/>
                    <a:p>
                      <a:r>
                        <a:rPr lang="en-US" altLang="zh-CN" dirty="0"/>
                        <a:t>Frequency 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duty cycle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sym typeface="Wingdings" panose="05000000000000000000" pitchFamily="2" charset="2"/>
                        </a:rPr>
                        <a:t>motor speed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3602177"/>
                  </a:ext>
                </a:extLst>
              </a:tr>
              <a:tr h="719914">
                <a:tc>
                  <a:txBody>
                    <a:bodyPr/>
                    <a:lstStyle/>
                    <a:p>
                      <a:r>
                        <a:rPr lang="en-US" altLang="zh-CN" dirty="0"/>
                        <a:t>no change 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/>
                        <a:t>change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>
                          <a:sym typeface="Wingdings" panose="05000000000000000000" pitchFamily="2" charset="2"/>
                        </a:rPr>
                        <a:t>change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5176730"/>
                  </a:ext>
                </a:extLst>
              </a:tr>
              <a:tr h="719914">
                <a:tc>
                  <a:txBody>
                    <a:bodyPr/>
                    <a:lstStyle/>
                    <a:p>
                      <a:r>
                        <a:rPr lang="en-US" altLang="zh-CN" dirty="0"/>
                        <a:t>change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</a:rPr>
                        <a:t>no change 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</a:endParaRP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/>
                        <a:t>no change </a:t>
                      </a:r>
                      <a:endParaRPr lang="zh-CN" altLang="en-US" b="1" dirty="0"/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254031"/>
                  </a:ext>
                </a:extLst>
              </a:tr>
            </a:tbl>
          </a:graphicData>
        </a:graphic>
      </p:graphicFrame>
      <p:sp>
        <p:nvSpPr>
          <p:cNvPr id="5" name="Arrow: Right 4">
            <a:extLst>
              <a:ext uri="{FF2B5EF4-FFF2-40B4-BE49-F238E27FC236}">
                <a16:creationId xmlns:a16="http://schemas.microsoft.com/office/drawing/2014/main" id="{392DB25D-4DA8-229B-7C37-8E7547277EEA}"/>
              </a:ext>
            </a:extLst>
          </p:cNvPr>
          <p:cNvSpPr/>
          <p:nvPr/>
        </p:nvSpPr>
        <p:spPr>
          <a:xfrm>
            <a:off x="825623" y="2006353"/>
            <a:ext cx="550416" cy="3551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2968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83B45D7-E0A3-E9E1-CDA3-D2900E11A5B6}"/>
              </a:ext>
            </a:extLst>
          </p:cNvPr>
          <p:cNvSpPr/>
          <p:nvPr/>
        </p:nvSpPr>
        <p:spPr>
          <a:xfrm>
            <a:off x="4515774" y="1544715"/>
            <a:ext cx="2334827" cy="41369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52BEC7C-F979-512B-41B5-B8B6EAFCFADC}"/>
              </a:ext>
            </a:extLst>
          </p:cNvPr>
          <p:cNvSpPr/>
          <p:nvPr/>
        </p:nvSpPr>
        <p:spPr>
          <a:xfrm>
            <a:off x="4280516" y="1961965"/>
            <a:ext cx="470517" cy="5326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1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348ADAE-69AC-4838-C093-24FF9CBCB3ED}"/>
              </a:ext>
            </a:extLst>
          </p:cNvPr>
          <p:cNvSpPr/>
          <p:nvPr/>
        </p:nvSpPr>
        <p:spPr>
          <a:xfrm>
            <a:off x="6615342" y="1939771"/>
            <a:ext cx="470517" cy="5326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2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D08270-4246-AF6B-684C-45265800DDF3}"/>
              </a:ext>
            </a:extLst>
          </p:cNvPr>
          <p:cNvSpPr/>
          <p:nvPr/>
        </p:nvSpPr>
        <p:spPr>
          <a:xfrm>
            <a:off x="4280516" y="4576439"/>
            <a:ext cx="470517" cy="5326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3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92664DC-831D-EED9-88DE-04B04A4585CD}"/>
              </a:ext>
            </a:extLst>
          </p:cNvPr>
          <p:cNvSpPr/>
          <p:nvPr/>
        </p:nvSpPr>
        <p:spPr>
          <a:xfrm>
            <a:off x="6615341" y="4576439"/>
            <a:ext cx="470517" cy="53266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4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90DE1D4A-5121-2185-2B94-441CE4CAE840}"/>
              </a:ext>
            </a:extLst>
          </p:cNvPr>
          <p:cNvSpPr/>
          <p:nvPr/>
        </p:nvSpPr>
        <p:spPr>
          <a:xfrm rot="10800000">
            <a:off x="5368029" y="448322"/>
            <a:ext cx="630315" cy="7279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C9DF786-59A6-8DCD-5147-6A7FFB19148A}"/>
              </a:ext>
            </a:extLst>
          </p:cNvPr>
          <p:cNvSpPr/>
          <p:nvPr/>
        </p:nvSpPr>
        <p:spPr>
          <a:xfrm>
            <a:off x="2647024" y="315158"/>
            <a:ext cx="6072326" cy="61522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C6CF073-D3C1-D51A-4104-DE52028A7343}"/>
              </a:ext>
            </a:extLst>
          </p:cNvPr>
          <p:cNvCxnSpPr>
            <a:endCxn id="8" idx="6"/>
          </p:cNvCxnSpPr>
          <p:nvPr/>
        </p:nvCxnSpPr>
        <p:spPr>
          <a:xfrm>
            <a:off x="5683187" y="3391270"/>
            <a:ext cx="3036163" cy="1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1C80A25-D751-99CF-4121-B11D6839A863}"/>
              </a:ext>
            </a:extLst>
          </p:cNvPr>
          <p:cNvSpPr txBox="1"/>
          <p:nvPr/>
        </p:nvSpPr>
        <p:spPr>
          <a:xfrm>
            <a:off x="8932018" y="3243880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0°</a:t>
            </a:r>
            <a:endParaRPr lang="zh-CN" alt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F70220B-3B06-8033-5B23-2C46D824F8F7}"/>
              </a:ext>
            </a:extLst>
          </p:cNvPr>
          <p:cNvSpPr/>
          <p:nvPr/>
        </p:nvSpPr>
        <p:spPr>
          <a:xfrm>
            <a:off x="8805709" y="3497348"/>
            <a:ext cx="252617" cy="1091954"/>
          </a:xfrm>
          <a:custGeom>
            <a:avLst/>
            <a:gdLst>
              <a:gd name="connsiteX0" fmla="*/ 230820 w 230820"/>
              <a:gd name="connsiteY0" fmla="*/ 0 h 1091954"/>
              <a:gd name="connsiteX1" fmla="*/ 213064 w 230820"/>
              <a:gd name="connsiteY1" fmla="*/ 239697 h 1091954"/>
              <a:gd name="connsiteX2" fmla="*/ 204187 w 230820"/>
              <a:gd name="connsiteY2" fmla="*/ 266330 h 1091954"/>
              <a:gd name="connsiteX3" fmla="*/ 186431 w 230820"/>
              <a:gd name="connsiteY3" fmla="*/ 337352 h 1091954"/>
              <a:gd name="connsiteX4" fmla="*/ 177553 w 230820"/>
              <a:gd name="connsiteY4" fmla="*/ 372862 h 1091954"/>
              <a:gd name="connsiteX5" fmla="*/ 168676 w 230820"/>
              <a:gd name="connsiteY5" fmla="*/ 585926 h 1091954"/>
              <a:gd name="connsiteX6" fmla="*/ 159798 w 230820"/>
              <a:gd name="connsiteY6" fmla="*/ 621437 h 1091954"/>
              <a:gd name="connsiteX7" fmla="*/ 150920 w 230820"/>
              <a:gd name="connsiteY7" fmla="*/ 674703 h 1091954"/>
              <a:gd name="connsiteX8" fmla="*/ 133165 w 230820"/>
              <a:gd name="connsiteY8" fmla="*/ 719092 h 1091954"/>
              <a:gd name="connsiteX9" fmla="*/ 124287 w 230820"/>
              <a:gd name="connsiteY9" fmla="*/ 745725 h 1091954"/>
              <a:gd name="connsiteX10" fmla="*/ 106532 w 230820"/>
              <a:gd name="connsiteY10" fmla="*/ 816746 h 1091954"/>
              <a:gd name="connsiteX11" fmla="*/ 97654 w 230820"/>
              <a:gd name="connsiteY11" fmla="*/ 861134 h 1091954"/>
              <a:gd name="connsiteX12" fmla="*/ 71021 w 230820"/>
              <a:gd name="connsiteY12" fmla="*/ 932156 h 1091954"/>
              <a:gd name="connsiteX13" fmla="*/ 62144 w 230820"/>
              <a:gd name="connsiteY13" fmla="*/ 958789 h 1091954"/>
              <a:gd name="connsiteX14" fmla="*/ 53266 w 230820"/>
              <a:gd name="connsiteY14" fmla="*/ 994299 h 1091954"/>
              <a:gd name="connsiteX15" fmla="*/ 35511 w 230820"/>
              <a:gd name="connsiteY15" fmla="*/ 1020932 h 1091954"/>
              <a:gd name="connsiteX16" fmla="*/ 0 w 230820"/>
              <a:gd name="connsiteY16" fmla="*/ 1091954 h 1091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230820" h="1091954">
                <a:moveTo>
                  <a:pt x="230820" y="0"/>
                </a:moveTo>
                <a:cubicBezTo>
                  <a:pt x="227088" y="78365"/>
                  <a:pt x="230434" y="161532"/>
                  <a:pt x="213064" y="239697"/>
                </a:cubicBezTo>
                <a:cubicBezTo>
                  <a:pt x="211034" y="248832"/>
                  <a:pt x="206649" y="257302"/>
                  <a:pt x="204187" y="266330"/>
                </a:cubicBezTo>
                <a:cubicBezTo>
                  <a:pt x="197766" y="289873"/>
                  <a:pt x="192350" y="313678"/>
                  <a:pt x="186431" y="337352"/>
                </a:cubicBezTo>
                <a:lnTo>
                  <a:pt x="177553" y="372862"/>
                </a:lnTo>
                <a:cubicBezTo>
                  <a:pt x="174594" y="443883"/>
                  <a:pt x="173740" y="515024"/>
                  <a:pt x="168676" y="585926"/>
                </a:cubicBezTo>
                <a:cubicBezTo>
                  <a:pt x="167807" y="598096"/>
                  <a:pt x="162191" y="609473"/>
                  <a:pt x="159798" y="621437"/>
                </a:cubicBezTo>
                <a:cubicBezTo>
                  <a:pt x="156268" y="639088"/>
                  <a:pt x="155656" y="657337"/>
                  <a:pt x="150920" y="674703"/>
                </a:cubicBezTo>
                <a:cubicBezTo>
                  <a:pt x="146727" y="690078"/>
                  <a:pt x="138760" y="704171"/>
                  <a:pt x="133165" y="719092"/>
                </a:cubicBezTo>
                <a:cubicBezTo>
                  <a:pt x="129879" y="727854"/>
                  <a:pt x="126749" y="736697"/>
                  <a:pt x="124287" y="745725"/>
                </a:cubicBezTo>
                <a:cubicBezTo>
                  <a:pt x="117866" y="769267"/>
                  <a:pt x="111318" y="792818"/>
                  <a:pt x="106532" y="816746"/>
                </a:cubicBezTo>
                <a:cubicBezTo>
                  <a:pt x="103573" y="831542"/>
                  <a:pt x="101314" y="846495"/>
                  <a:pt x="97654" y="861134"/>
                </a:cubicBezTo>
                <a:cubicBezTo>
                  <a:pt x="92614" y="881295"/>
                  <a:pt x="77137" y="915847"/>
                  <a:pt x="71021" y="932156"/>
                </a:cubicBezTo>
                <a:cubicBezTo>
                  <a:pt x="67735" y="940918"/>
                  <a:pt x="64715" y="949791"/>
                  <a:pt x="62144" y="958789"/>
                </a:cubicBezTo>
                <a:cubicBezTo>
                  <a:pt x="58792" y="970521"/>
                  <a:pt x="58072" y="983085"/>
                  <a:pt x="53266" y="994299"/>
                </a:cubicBezTo>
                <a:cubicBezTo>
                  <a:pt x="49063" y="1004106"/>
                  <a:pt x="40693" y="1011605"/>
                  <a:pt x="35511" y="1020932"/>
                </a:cubicBezTo>
                <a:lnTo>
                  <a:pt x="0" y="1091954"/>
                </a:lnTo>
              </a:path>
            </a:pathLst>
          </a:cu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323AA4-8BAC-5BC6-5E85-E48E24FBB9F8}"/>
              </a:ext>
            </a:extLst>
          </p:cNvPr>
          <p:cNvSpPr txBox="1"/>
          <p:nvPr/>
        </p:nvSpPr>
        <p:spPr>
          <a:xfrm>
            <a:off x="8463612" y="4559995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360°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13497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BF9357-B9F5-3C50-1585-A6F145D39A16}"/>
              </a:ext>
            </a:extLst>
          </p:cNvPr>
          <p:cNvCxnSpPr>
            <a:cxnSpLocks/>
          </p:cNvCxnSpPr>
          <p:nvPr/>
        </p:nvCxnSpPr>
        <p:spPr>
          <a:xfrm>
            <a:off x="5683187" y="315157"/>
            <a:ext cx="0" cy="6152225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45E7173E-1945-2BFA-F101-196869B50D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746" t="1341"/>
          <a:stretch/>
        </p:blipFill>
        <p:spPr>
          <a:xfrm>
            <a:off x="5683187" y="629173"/>
            <a:ext cx="2736270" cy="546591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C50B3B5-35D2-53AF-BBA6-C696DB9A0A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39" r="50110"/>
          <a:stretch/>
        </p:blipFill>
        <p:spPr>
          <a:xfrm>
            <a:off x="2994731" y="620785"/>
            <a:ext cx="2687981" cy="5451523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959F91F4-C16D-B251-69D8-30565F6DBF0B}"/>
              </a:ext>
            </a:extLst>
          </p:cNvPr>
          <p:cNvSpPr/>
          <p:nvPr/>
        </p:nvSpPr>
        <p:spPr>
          <a:xfrm>
            <a:off x="4691105" y="1761028"/>
            <a:ext cx="2080335" cy="36220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E20DCE6-9665-6EB0-5C15-BEC3B44ABD54}"/>
              </a:ext>
            </a:extLst>
          </p:cNvPr>
          <p:cNvSpPr/>
          <p:nvPr/>
        </p:nvSpPr>
        <p:spPr>
          <a:xfrm>
            <a:off x="4455847" y="2178278"/>
            <a:ext cx="419231" cy="46636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1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D1C5CC8-66F0-056B-7CC3-D5EE9213563A}"/>
              </a:ext>
            </a:extLst>
          </p:cNvPr>
          <p:cNvSpPr/>
          <p:nvPr/>
        </p:nvSpPr>
        <p:spPr>
          <a:xfrm>
            <a:off x="6568505" y="2178278"/>
            <a:ext cx="419231" cy="46636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2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8C2A113-288B-9BBE-A0E5-B82DD6673779}"/>
              </a:ext>
            </a:extLst>
          </p:cNvPr>
          <p:cNvSpPr/>
          <p:nvPr/>
        </p:nvSpPr>
        <p:spPr>
          <a:xfrm>
            <a:off x="4455846" y="4694964"/>
            <a:ext cx="419231" cy="46636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3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359368C4-61FF-24E9-ECB8-586D2A5284B5}"/>
              </a:ext>
            </a:extLst>
          </p:cNvPr>
          <p:cNvSpPr/>
          <p:nvPr/>
        </p:nvSpPr>
        <p:spPr>
          <a:xfrm>
            <a:off x="6560101" y="4792751"/>
            <a:ext cx="419231" cy="46636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4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7520C345-5C18-EC6C-EFE9-6022F50DC3F1}"/>
              </a:ext>
            </a:extLst>
          </p:cNvPr>
          <p:cNvSpPr/>
          <p:nvPr/>
        </p:nvSpPr>
        <p:spPr>
          <a:xfrm rot="10800000">
            <a:off x="5401906" y="535061"/>
            <a:ext cx="561612" cy="6373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0F7AA3-8692-CA75-650A-F57A1B02BC23}"/>
              </a:ext>
            </a:extLst>
          </p:cNvPr>
          <p:cNvSpPr/>
          <p:nvPr/>
        </p:nvSpPr>
        <p:spPr>
          <a:xfrm>
            <a:off x="4363109" y="1294657"/>
            <a:ext cx="914400" cy="239697"/>
          </a:xfrm>
          <a:custGeom>
            <a:avLst/>
            <a:gdLst>
              <a:gd name="connsiteX0" fmla="*/ 914400 w 914400"/>
              <a:gd name="connsiteY0" fmla="*/ 221942 h 239697"/>
              <a:gd name="connsiteX1" fmla="*/ 905522 w 914400"/>
              <a:gd name="connsiteY1" fmla="*/ 168676 h 239697"/>
              <a:gd name="connsiteX2" fmla="*/ 834501 w 914400"/>
              <a:gd name="connsiteY2" fmla="*/ 71021 h 239697"/>
              <a:gd name="connsiteX3" fmla="*/ 727969 w 914400"/>
              <a:gd name="connsiteY3" fmla="*/ 26633 h 239697"/>
              <a:gd name="connsiteX4" fmla="*/ 665825 w 914400"/>
              <a:gd name="connsiteY4" fmla="*/ 17755 h 239697"/>
              <a:gd name="connsiteX5" fmla="*/ 585926 w 914400"/>
              <a:gd name="connsiteY5" fmla="*/ 0 h 239697"/>
              <a:gd name="connsiteX6" fmla="*/ 346229 w 914400"/>
              <a:gd name="connsiteY6" fmla="*/ 8878 h 239697"/>
              <a:gd name="connsiteX7" fmla="*/ 266330 w 914400"/>
              <a:gd name="connsiteY7" fmla="*/ 26633 h 239697"/>
              <a:gd name="connsiteX8" fmla="*/ 239697 w 914400"/>
              <a:gd name="connsiteY8" fmla="*/ 44388 h 239697"/>
              <a:gd name="connsiteX9" fmla="*/ 159798 w 914400"/>
              <a:gd name="connsiteY9" fmla="*/ 106532 h 239697"/>
              <a:gd name="connsiteX10" fmla="*/ 115409 w 914400"/>
              <a:gd name="connsiteY10" fmla="*/ 133165 h 239697"/>
              <a:gd name="connsiteX11" fmla="*/ 62143 w 914400"/>
              <a:gd name="connsiteY11" fmla="*/ 195309 h 239697"/>
              <a:gd name="connsiteX12" fmla="*/ 26633 w 914400"/>
              <a:gd name="connsiteY12" fmla="*/ 213064 h 239697"/>
              <a:gd name="connsiteX13" fmla="*/ 0 w 914400"/>
              <a:gd name="connsiteY13" fmla="*/ 239697 h 239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14400" h="239697">
                <a:moveTo>
                  <a:pt x="914400" y="221942"/>
                </a:moveTo>
                <a:cubicBezTo>
                  <a:pt x="911441" y="204187"/>
                  <a:pt x="913134" y="184988"/>
                  <a:pt x="905522" y="168676"/>
                </a:cubicBezTo>
                <a:cubicBezTo>
                  <a:pt x="898345" y="153296"/>
                  <a:pt x="861623" y="92719"/>
                  <a:pt x="834501" y="71021"/>
                </a:cubicBezTo>
                <a:cubicBezTo>
                  <a:pt x="804571" y="47076"/>
                  <a:pt x="765204" y="31952"/>
                  <a:pt x="727969" y="26633"/>
                </a:cubicBezTo>
                <a:cubicBezTo>
                  <a:pt x="707254" y="23674"/>
                  <a:pt x="686392" y="21611"/>
                  <a:pt x="665825" y="17755"/>
                </a:cubicBezTo>
                <a:cubicBezTo>
                  <a:pt x="639010" y="12727"/>
                  <a:pt x="612559" y="5918"/>
                  <a:pt x="585926" y="0"/>
                </a:cubicBezTo>
                <a:cubicBezTo>
                  <a:pt x="506027" y="2959"/>
                  <a:pt x="426036" y="4041"/>
                  <a:pt x="346229" y="8878"/>
                </a:cubicBezTo>
                <a:cubicBezTo>
                  <a:pt x="330705" y="9819"/>
                  <a:pt x="285620" y="16988"/>
                  <a:pt x="266330" y="26633"/>
                </a:cubicBezTo>
                <a:cubicBezTo>
                  <a:pt x="256787" y="31405"/>
                  <a:pt x="248233" y="37986"/>
                  <a:pt x="239697" y="44388"/>
                </a:cubicBezTo>
                <a:cubicBezTo>
                  <a:pt x="212705" y="64632"/>
                  <a:pt x="188730" y="89173"/>
                  <a:pt x="159798" y="106532"/>
                </a:cubicBezTo>
                <a:lnTo>
                  <a:pt x="115409" y="133165"/>
                </a:lnTo>
                <a:cubicBezTo>
                  <a:pt x="97515" y="160006"/>
                  <a:pt x="90847" y="173781"/>
                  <a:pt x="62143" y="195309"/>
                </a:cubicBezTo>
                <a:cubicBezTo>
                  <a:pt x="51556" y="203249"/>
                  <a:pt x="37402" y="205372"/>
                  <a:pt x="26633" y="213064"/>
                </a:cubicBezTo>
                <a:cubicBezTo>
                  <a:pt x="16417" y="220361"/>
                  <a:pt x="0" y="239697"/>
                  <a:pt x="0" y="239697"/>
                </a:cubicBezTo>
              </a:path>
            </a:pathLst>
          </a:custGeom>
          <a:noFill/>
          <a:ln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FF6AAA7-BDDF-8E8A-3CF6-6D77D467A2D5}"/>
              </a:ext>
            </a:extLst>
          </p:cNvPr>
          <p:cNvSpPr/>
          <p:nvPr/>
        </p:nvSpPr>
        <p:spPr>
          <a:xfrm>
            <a:off x="6085377" y="1205880"/>
            <a:ext cx="923277" cy="346229"/>
          </a:xfrm>
          <a:custGeom>
            <a:avLst/>
            <a:gdLst>
              <a:gd name="connsiteX0" fmla="*/ 0 w 923277"/>
              <a:gd name="connsiteY0" fmla="*/ 310719 h 346229"/>
              <a:gd name="connsiteX1" fmla="*/ 17755 w 923277"/>
              <a:gd name="connsiteY1" fmla="*/ 133165 h 346229"/>
              <a:gd name="connsiteX2" fmla="*/ 133165 w 923277"/>
              <a:gd name="connsiteY2" fmla="*/ 44389 h 346229"/>
              <a:gd name="connsiteX3" fmla="*/ 221941 w 923277"/>
              <a:gd name="connsiteY3" fmla="*/ 8878 h 346229"/>
              <a:gd name="connsiteX4" fmla="*/ 266330 w 923277"/>
              <a:gd name="connsiteY4" fmla="*/ 0 h 346229"/>
              <a:gd name="connsiteX5" fmla="*/ 470516 w 923277"/>
              <a:gd name="connsiteY5" fmla="*/ 8878 h 346229"/>
              <a:gd name="connsiteX6" fmla="*/ 541537 w 923277"/>
              <a:gd name="connsiteY6" fmla="*/ 35511 h 346229"/>
              <a:gd name="connsiteX7" fmla="*/ 612559 w 923277"/>
              <a:gd name="connsiteY7" fmla="*/ 53266 h 346229"/>
              <a:gd name="connsiteX8" fmla="*/ 701335 w 923277"/>
              <a:gd name="connsiteY8" fmla="*/ 97655 h 346229"/>
              <a:gd name="connsiteX9" fmla="*/ 736846 w 923277"/>
              <a:gd name="connsiteY9" fmla="*/ 133165 h 346229"/>
              <a:gd name="connsiteX10" fmla="*/ 807867 w 923277"/>
              <a:gd name="connsiteY10" fmla="*/ 177554 h 346229"/>
              <a:gd name="connsiteX11" fmla="*/ 870011 w 923277"/>
              <a:gd name="connsiteY11" fmla="*/ 248575 h 346229"/>
              <a:gd name="connsiteX12" fmla="*/ 896644 w 923277"/>
              <a:gd name="connsiteY12" fmla="*/ 275208 h 346229"/>
              <a:gd name="connsiteX13" fmla="*/ 905522 w 923277"/>
              <a:gd name="connsiteY13" fmla="*/ 301841 h 346229"/>
              <a:gd name="connsiteX14" fmla="*/ 923277 w 923277"/>
              <a:gd name="connsiteY14" fmla="*/ 346229 h 3462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923277" h="346229">
                <a:moveTo>
                  <a:pt x="0" y="310719"/>
                </a:moveTo>
                <a:cubicBezTo>
                  <a:pt x="277" y="306842"/>
                  <a:pt x="6331" y="167436"/>
                  <a:pt x="17755" y="133165"/>
                </a:cubicBezTo>
                <a:cubicBezTo>
                  <a:pt x="31688" y="91367"/>
                  <a:pt x="117726" y="51006"/>
                  <a:pt x="133165" y="44389"/>
                </a:cubicBezTo>
                <a:cubicBezTo>
                  <a:pt x="149945" y="37198"/>
                  <a:pt x="196336" y="15279"/>
                  <a:pt x="221941" y="8878"/>
                </a:cubicBezTo>
                <a:cubicBezTo>
                  <a:pt x="236580" y="5218"/>
                  <a:pt x="251534" y="2959"/>
                  <a:pt x="266330" y="0"/>
                </a:cubicBezTo>
                <a:cubicBezTo>
                  <a:pt x="334392" y="2959"/>
                  <a:pt x="402563" y="4024"/>
                  <a:pt x="470516" y="8878"/>
                </a:cubicBezTo>
                <a:cubicBezTo>
                  <a:pt x="558705" y="15177"/>
                  <a:pt x="478775" y="12689"/>
                  <a:pt x="541537" y="35511"/>
                </a:cubicBezTo>
                <a:cubicBezTo>
                  <a:pt x="564470" y="43850"/>
                  <a:pt x="588885" y="47348"/>
                  <a:pt x="612559" y="53266"/>
                </a:cubicBezTo>
                <a:cubicBezTo>
                  <a:pt x="675977" y="95545"/>
                  <a:pt x="645123" y="83601"/>
                  <a:pt x="701335" y="97655"/>
                </a:cubicBezTo>
                <a:cubicBezTo>
                  <a:pt x="713172" y="109492"/>
                  <a:pt x="724136" y="122271"/>
                  <a:pt x="736846" y="133165"/>
                </a:cubicBezTo>
                <a:cubicBezTo>
                  <a:pt x="751321" y="145572"/>
                  <a:pt x="797210" y="169561"/>
                  <a:pt x="807867" y="177554"/>
                </a:cubicBezTo>
                <a:cubicBezTo>
                  <a:pt x="830263" y="194351"/>
                  <a:pt x="853275" y="229448"/>
                  <a:pt x="870011" y="248575"/>
                </a:cubicBezTo>
                <a:cubicBezTo>
                  <a:pt x="878278" y="258024"/>
                  <a:pt x="887766" y="266330"/>
                  <a:pt x="896644" y="275208"/>
                </a:cubicBezTo>
                <a:cubicBezTo>
                  <a:pt x="899603" y="284086"/>
                  <a:pt x="902951" y="292843"/>
                  <a:pt x="905522" y="301841"/>
                </a:cubicBezTo>
                <a:cubicBezTo>
                  <a:pt x="917394" y="343390"/>
                  <a:pt x="905094" y="328046"/>
                  <a:pt x="923277" y="346229"/>
                </a:cubicBezTo>
              </a:path>
            </a:pathLst>
          </a:custGeom>
          <a:noFill/>
          <a:ln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17F40FD-2F0E-2614-CA55-C01A1A8D34AB}"/>
              </a:ext>
            </a:extLst>
          </p:cNvPr>
          <p:cNvSpPr txBox="1"/>
          <p:nvPr/>
        </p:nvSpPr>
        <p:spPr>
          <a:xfrm>
            <a:off x="7006698" y="1378994"/>
            <a:ext cx="116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Turn right</a:t>
            </a:r>
            <a:endParaRPr lang="zh-CN" alt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EE6E603-6C9F-FECD-01FD-5FA11A1CE183}"/>
              </a:ext>
            </a:extLst>
          </p:cNvPr>
          <p:cNvSpPr txBox="1"/>
          <p:nvPr/>
        </p:nvSpPr>
        <p:spPr>
          <a:xfrm>
            <a:off x="3231741" y="1530245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Turn left</a:t>
            </a:r>
            <a:endParaRPr lang="zh-CN" altLang="en-US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2EBA39B8-CC08-3602-5BB4-C238F66DA75F}"/>
              </a:ext>
            </a:extLst>
          </p:cNvPr>
          <p:cNvCxnSpPr>
            <a:cxnSpLocks/>
          </p:cNvCxnSpPr>
          <p:nvPr/>
        </p:nvCxnSpPr>
        <p:spPr>
          <a:xfrm flipH="1">
            <a:off x="5682712" y="3302493"/>
            <a:ext cx="2564643" cy="0"/>
          </a:xfrm>
          <a:prstGeom prst="straightConnector1">
            <a:avLst/>
          </a:prstGeom>
          <a:ln>
            <a:solidFill>
              <a:srgbClr val="FF0000"/>
            </a:solidFill>
            <a:prstDash val="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B609CDDD-BDE6-F2DE-AE00-E18576D514C3}"/>
              </a:ext>
            </a:extLst>
          </p:cNvPr>
          <p:cNvSpPr/>
          <p:nvPr/>
        </p:nvSpPr>
        <p:spPr>
          <a:xfrm>
            <a:off x="8220075" y="3352800"/>
            <a:ext cx="400050" cy="1238250"/>
          </a:xfrm>
          <a:custGeom>
            <a:avLst/>
            <a:gdLst>
              <a:gd name="connsiteX0" fmla="*/ 304800 w 400050"/>
              <a:gd name="connsiteY0" fmla="*/ 0 h 1238250"/>
              <a:gd name="connsiteX1" fmla="*/ 342900 w 400050"/>
              <a:gd name="connsiteY1" fmla="*/ 57150 h 1238250"/>
              <a:gd name="connsiteX2" fmla="*/ 371475 w 400050"/>
              <a:gd name="connsiteY2" fmla="*/ 180975 h 1238250"/>
              <a:gd name="connsiteX3" fmla="*/ 400050 w 400050"/>
              <a:gd name="connsiteY3" fmla="*/ 276225 h 1238250"/>
              <a:gd name="connsiteX4" fmla="*/ 390525 w 400050"/>
              <a:gd name="connsiteY4" fmla="*/ 428625 h 1238250"/>
              <a:gd name="connsiteX5" fmla="*/ 314325 w 400050"/>
              <a:gd name="connsiteY5" fmla="*/ 619125 h 1238250"/>
              <a:gd name="connsiteX6" fmla="*/ 295275 w 400050"/>
              <a:gd name="connsiteY6" fmla="*/ 695325 h 1238250"/>
              <a:gd name="connsiteX7" fmla="*/ 266700 w 400050"/>
              <a:gd name="connsiteY7" fmla="*/ 771525 h 1238250"/>
              <a:gd name="connsiteX8" fmla="*/ 209550 w 400050"/>
              <a:gd name="connsiteY8" fmla="*/ 1019175 h 1238250"/>
              <a:gd name="connsiteX9" fmla="*/ 76200 w 400050"/>
              <a:gd name="connsiteY9" fmla="*/ 1171575 h 1238250"/>
              <a:gd name="connsiteX10" fmla="*/ 0 w 400050"/>
              <a:gd name="connsiteY10" fmla="*/ 1238250 h 1238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00050" h="1238250">
                <a:moveTo>
                  <a:pt x="304800" y="0"/>
                </a:moveTo>
                <a:cubicBezTo>
                  <a:pt x="317500" y="19050"/>
                  <a:pt x="334985" y="35666"/>
                  <a:pt x="342900" y="57150"/>
                </a:cubicBezTo>
                <a:cubicBezTo>
                  <a:pt x="357544" y="96898"/>
                  <a:pt x="360782" y="139987"/>
                  <a:pt x="371475" y="180975"/>
                </a:cubicBezTo>
                <a:cubicBezTo>
                  <a:pt x="379842" y="213050"/>
                  <a:pt x="390525" y="244475"/>
                  <a:pt x="400050" y="276225"/>
                </a:cubicBezTo>
                <a:cubicBezTo>
                  <a:pt x="396875" y="327025"/>
                  <a:pt x="398265" y="378318"/>
                  <a:pt x="390525" y="428625"/>
                </a:cubicBezTo>
                <a:cubicBezTo>
                  <a:pt x="374523" y="532640"/>
                  <a:pt x="352387" y="521251"/>
                  <a:pt x="314325" y="619125"/>
                </a:cubicBezTo>
                <a:cubicBezTo>
                  <a:pt x="304836" y="643526"/>
                  <a:pt x="303084" y="670335"/>
                  <a:pt x="295275" y="695325"/>
                </a:cubicBezTo>
                <a:cubicBezTo>
                  <a:pt x="287184" y="721217"/>
                  <a:pt x="276225" y="746125"/>
                  <a:pt x="266700" y="771525"/>
                </a:cubicBezTo>
                <a:cubicBezTo>
                  <a:pt x="258750" y="819225"/>
                  <a:pt x="235880" y="982971"/>
                  <a:pt x="209550" y="1019175"/>
                </a:cubicBezTo>
                <a:cubicBezTo>
                  <a:pt x="90165" y="1183330"/>
                  <a:pt x="182948" y="1073723"/>
                  <a:pt x="76200" y="1171575"/>
                </a:cubicBezTo>
                <a:cubicBezTo>
                  <a:pt x="1596" y="1239962"/>
                  <a:pt x="46423" y="1215038"/>
                  <a:pt x="0" y="1238250"/>
                </a:cubicBezTo>
              </a:path>
            </a:pathLst>
          </a:custGeom>
          <a:ln>
            <a:solidFill>
              <a:srgbClr val="FF0000"/>
            </a:solidFill>
            <a:prstDash val="dash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CC07F35-C09D-C489-39DD-1341A08B3077}"/>
              </a:ext>
            </a:extLst>
          </p:cNvPr>
          <p:cNvSpPr txBox="1"/>
          <p:nvPr/>
        </p:nvSpPr>
        <p:spPr>
          <a:xfrm>
            <a:off x="8620125" y="3057525"/>
            <a:ext cx="39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0°</a:t>
            </a:r>
            <a:endParaRPr lang="zh-CN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6957219-D027-3307-50E3-18CFE30F254F}"/>
              </a:ext>
            </a:extLst>
          </p:cNvPr>
          <p:cNvSpPr txBox="1"/>
          <p:nvPr/>
        </p:nvSpPr>
        <p:spPr>
          <a:xfrm>
            <a:off x="7856245" y="4641356"/>
            <a:ext cx="638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360°</a:t>
            </a:r>
            <a:endParaRPr lang="zh-CN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9B5793-AAD0-F27A-BB4E-DB92AC29B7C0}"/>
              </a:ext>
            </a:extLst>
          </p:cNvPr>
          <p:cNvSpPr txBox="1"/>
          <p:nvPr/>
        </p:nvSpPr>
        <p:spPr>
          <a:xfrm>
            <a:off x="335560" y="151002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Turning algorithm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28284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09074E1-E662-E830-53BE-674C2E23E694}"/>
              </a:ext>
            </a:extLst>
          </p:cNvPr>
          <p:cNvSpPr/>
          <p:nvPr/>
        </p:nvSpPr>
        <p:spPr>
          <a:xfrm>
            <a:off x="8330268" y="1630022"/>
            <a:ext cx="2038525" cy="401832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40E51E-34AA-1863-BB35-070D59739741}"/>
              </a:ext>
            </a:extLst>
          </p:cNvPr>
          <p:cNvSpPr/>
          <p:nvPr/>
        </p:nvSpPr>
        <p:spPr>
          <a:xfrm>
            <a:off x="2577079" y="1828141"/>
            <a:ext cx="2080335" cy="36220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C6508AA-AF8E-DD6A-695C-FFF69CBAD416}"/>
              </a:ext>
            </a:extLst>
          </p:cNvPr>
          <p:cNvSpPr/>
          <p:nvPr/>
        </p:nvSpPr>
        <p:spPr>
          <a:xfrm>
            <a:off x="2341821" y="2245391"/>
            <a:ext cx="419231" cy="46636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1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584918F-D2DC-D13F-417E-E4DE922A55D8}"/>
              </a:ext>
            </a:extLst>
          </p:cNvPr>
          <p:cNvSpPr/>
          <p:nvPr/>
        </p:nvSpPr>
        <p:spPr>
          <a:xfrm>
            <a:off x="4454479" y="2245391"/>
            <a:ext cx="419231" cy="46636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2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60798CC-FAAB-392C-A81D-3697DC508455}"/>
              </a:ext>
            </a:extLst>
          </p:cNvPr>
          <p:cNvSpPr/>
          <p:nvPr/>
        </p:nvSpPr>
        <p:spPr>
          <a:xfrm>
            <a:off x="2341820" y="4762077"/>
            <a:ext cx="419231" cy="46636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3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3F6A0E1-9ED9-A2D7-6B21-738F9FB6A262}"/>
              </a:ext>
            </a:extLst>
          </p:cNvPr>
          <p:cNvSpPr/>
          <p:nvPr/>
        </p:nvSpPr>
        <p:spPr>
          <a:xfrm>
            <a:off x="4446075" y="4859864"/>
            <a:ext cx="419231" cy="46636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ysClr val="windowText" lastClr="000000"/>
                </a:solidFill>
              </a:rPr>
              <a:t>4</a:t>
            </a:r>
            <a:endParaRPr lang="zh-CN" altLang="en-US" dirty="0">
              <a:solidFill>
                <a:sysClr val="windowText" lastClr="000000"/>
              </a:solidFill>
            </a:endParaRPr>
          </a:p>
        </p:txBody>
      </p: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A43ED98B-754E-AEA1-4848-D1356B5505AA}"/>
              </a:ext>
            </a:extLst>
          </p:cNvPr>
          <p:cNvCxnSpPr>
            <a:stCxn id="4" idx="0"/>
            <a:endCxn id="2" idx="0"/>
          </p:cNvCxnSpPr>
          <p:nvPr/>
        </p:nvCxnSpPr>
        <p:spPr>
          <a:xfrm rot="5400000" flipH="1" flipV="1">
            <a:off x="6384330" y="-1137060"/>
            <a:ext cx="198119" cy="5732284"/>
          </a:xfrm>
          <a:prstGeom prst="curvedConnector3">
            <a:avLst>
              <a:gd name="adj1" fmla="val 706566"/>
            </a:avLst>
          </a:prstGeom>
          <a:ln>
            <a:solidFill>
              <a:srgbClr val="FF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D28624F-E8D8-8D12-079B-6ECD77AD89E9}"/>
              </a:ext>
            </a:extLst>
          </p:cNvPr>
          <p:cNvSpPr txBox="1"/>
          <p:nvPr/>
        </p:nvSpPr>
        <p:spPr>
          <a:xfrm>
            <a:off x="4664094" y="409344"/>
            <a:ext cx="45015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Short distance</a:t>
            </a:r>
          </a:p>
          <a:p>
            <a:r>
              <a:rPr lang="en-US" altLang="zh-CN" b="1" dirty="0">
                <a:solidFill>
                  <a:srgbClr val="0000FF"/>
                </a:solidFill>
              </a:rPr>
              <a:t>BLE</a:t>
            </a:r>
            <a:r>
              <a:rPr lang="en-US" altLang="zh-CN" dirty="0"/>
              <a:t> connected</a:t>
            </a:r>
          </a:p>
          <a:p>
            <a:r>
              <a:rPr lang="en-US" altLang="zh-CN" dirty="0"/>
              <a:t>Push “</a:t>
            </a:r>
            <a:r>
              <a:rPr lang="en-US" altLang="zh-CN" dirty="0" err="1"/>
              <a:t>WiFi</a:t>
            </a:r>
            <a:r>
              <a:rPr lang="en-US" altLang="zh-CN" dirty="0"/>
              <a:t> username and password” to RPI</a:t>
            </a:r>
            <a:endParaRPr lang="zh-CN" altLang="en-US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2432F4A-CB23-902B-D14D-9FEF4B054EE5}"/>
              </a:ext>
            </a:extLst>
          </p:cNvPr>
          <p:cNvCxnSpPr>
            <a:stCxn id="2" idx="1"/>
            <a:endCxn id="4" idx="3"/>
          </p:cNvCxnSpPr>
          <p:nvPr/>
        </p:nvCxnSpPr>
        <p:spPr>
          <a:xfrm flipH="1">
            <a:off x="4657414" y="3639185"/>
            <a:ext cx="3672854" cy="1"/>
          </a:xfrm>
          <a:prstGeom prst="straightConnector1">
            <a:avLst/>
          </a:prstGeom>
          <a:ln>
            <a:solidFill>
              <a:srgbClr val="FF0000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55DE81F3-D4BC-2495-0EED-65D69D4688BC}"/>
              </a:ext>
            </a:extLst>
          </p:cNvPr>
          <p:cNvSpPr txBox="1"/>
          <p:nvPr/>
        </p:nvSpPr>
        <p:spPr>
          <a:xfrm>
            <a:off x="5415372" y="3017669"/>
            <a:ext cx="17572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Long distance</a:t>
            </a:r>
          </a:p>
          <a:p>
            <a:r>
              <a:rPr lang="en-US" altLang="zh-CN" b="1" dirty="0" err="1">
                <a:solidFill>
                  <a:srgbClr val="FF0000"/>
                </a:solidFill>
              </a:rPr>
              <a:t>WiFi</a:t>
            </a:r>
            <a:r>
              <a:rPr lang="en-US" altLang="zh-CN" dirty="0"/>
              <a:t> connected</a:t>
            </a:r>
          </a:p>
          <a:p>
            <a:r>
              <a:rPr lang="en-US" altLang="zh-CN" dirty="0"/>
              <a:t>Remote Control</a:t>
            </a:r>
          </a:p>
          <a:p>
            <a:r>
              <a:rPr lang="en-US" altLang="zh-CN" dirty="0"/>
              <a:t>Web-socket</a:t>
            </a:r>
            <a:endParaRPr lang="zh-CN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7E29CF2-8B04-F5DF-8BE3-F447DC17BB78}"/>
              </a:ext>
            </a:extLst>
          </p:cNvPr>
          <p:cNvSpPr txBox="1"/>
          <p:nvPr/>
        </p:nvSpPr>
        <p:spPr>
          <a:xfrm>
            <a:off x="8665760" y="5709134"/>
            <a:ext cx="1644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Mobile Phone</a:t>
            </a:r>
            <a:endParaRPr lang="zh-CN" alt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44E1029-2291-5585-8418-A7E3C6CCEAB0}"/>
              </a:ext>
            </a:extLst>
          </p:cNvPr>
          <p:cNvSpPr/>
          <p:nvPr/>
        </p:nvSpPr>
        <p:spPr>
          <a:xfrm>
            <a:off x="8409930" y="1927570"/>
            <a:ext cx="1879134" cy="12748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6" name="Picture 25" descr="Basketball player dribbling ball on court">
            <a:extLst>
              <a:ext uri="{FF2B5EF4-FFF2-40B4-BE49-F238E27FC236}">
                <a16:creationId xmlns:a16="http://schemas.microsoft.com/office/drawing/2014/main" id="{F2F62490-16EA-583C-98AC-7E82EE821A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5098" y="1956513"/>
            <a:ext cx="1828868" cy="1219488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94EFD3EC-2491-4F39-D717-16F476F0835A}"/>
              </a:ext>
            </a:extLst>
          </p:cNvPr>
          <p:cNvSpPr/>
          <p:nvPr/>
        </p:nvSpPr>
        <p:spPr>
          <a:xfrm>
            <a:off x="8608609" y="4129804"/>
            <a:ext cx="1594836" cy="142370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F691A51-5058-DAAA-9A08-0A31AD364861}"/>
              </a:ext>
            </a:extLst>
          </p:cNvPr>
          <p:cNvSpPr/>
          <p:nvPr/>
        </p:nvSpPr>
        <p:spPr>
          <a:xfrm>
            <a:off x="9273065" y="4669589"/>
            <a:ext cx="298552" cy="3038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CA6ABDD-CF82-D79D-9366-EEBD76ADD671}"/>
              </a:ext>
            </a:extLst>
          </p:cNvPr>
          <p:cNvCxnSpPr>
            <a:stCxn id="28" idx="0"/>
          </p:cNvCxnSpPr>
          <p:nvPr/>
        </p:nvCxnSpPr>
        <p:spPr>
          <a:xfrm flipV="1">
            <a:off x="9422341" y="4451726"/>
            <a:ext cx="0" cy="217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4D6F51A-033F-BBA6-733B-0514BD745D3E}"/>
              </a:ext>
            </a:extLst>
          </p:cNvPr>
          <p:cNvCxnSpPr>
            <a:cxnSpLocks/>
          </p:cNvCxnSpPr>
          <p:nvPr/>
        </p:nvCxnSpPr>
        <p:spPr>
          <a:xfrm flipH="1">
            <a:off x="9044905" y="4821504"/>
            <a:ext cx="2281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2CE1582-6C55-19E4-BF7D-D6EDB4B421CB}"/>
              </a:ext>
            </a:extLst>
          </p:cNvPr>
          <p:cNvCxnSpPr>
            <a:stCxn id="28" idx="4"/>
          </p:cNvCxnSpPr>
          <p:nvPr/>
        </p:nvCxnSpPr>
        <p:spPr>
          <a:xfrm>
            <a:off x="9422341" y="4973419"/>
            <a:ext cx="0" cy="209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1F95C7A-26B5-19EE-B680-9CE285462F59}"/>
              </a:ext>
            </a:extLst>
          </p:cNvPr>
          <p:cNvCxnSpPr>
            <a:cxnSpLocks/>
          </p:cNvCxnSpPr>
          <p:nvPr/>
        </p:nvCxnSpPr>
        <p:spPr>
          <a:xfrm>
            <a:off x="9571617" y="4821504"/>
            <a:ext cx="2450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011F9771-1066-DBCC-A2D6-6F1E83BE625A}"/>
              </a:ext>
            </a:extLst>
          </p:cNvPr>
          <p:cNvSpPr txBox="1"/>
          <p:nvPr/>
        </p:nvSpPr>
        <p:spPr>
          <a:xfrm>
            <a:off x="10373023" y="242744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Video</a:t>
            </a:r>
            <a:endParaRPr lang="zh-CN" altLang="en-US" sz="12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B1A65C1-9042-F319-8C02-6FE72F8E447D}"/>
              </a:ext>
            </a:extLst>
          </p:cNvPr>
          <p:cNvSpPr txBox="1"/>
          <p:nvPr/>
        </p:nvSpPr>
        <p:spPr>
          <a:xfrm>
            <a:off x="10368793" y="4093360"/>
            <a:ext cx="12330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Remote Control</a:t>
            </a:r>
            <a:endParaRPr lang="zh-CN" altLang="en-US" sz="1200" dirty="0"/>
          </a:p>
        </p:txBody>
      </p:sp>
      <p:sp>
        <p:nvSpPr>
          <p:cNvPr id="39" name="Arrow: Down 38">
            <a:extLst>
              <a:ext uri="{FF2B5EF4-FFF2-40B4-BE49-F238E27FC236}">
                <a16:creationId xmlns:a16="http://schemas.microsoft.com/office/drawing/2014/main" id="{17332E43-DA38-7F81-4A58-9EFF0BA6E3DD}"/>
              </a:ext>
            </a:extLst>
          </p:cNvPr>
          <p:cNvSpPr/>
          <p:nvPr/>
        </p:nvSpPr>
        <p:spPr>
          <a:xfrm rot="10800000">
            <a:off x="3302088" y="604705"/>
            <a:ext cx="630315" cy="7279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E1DE04F-DBA3-4078-8203-5FE004C96A33}"/>
              </a:ext>
            </a:extLst>
          </p:cNvPr>
          <p:cNvSpPr txBox="1"/>
          <p:nvPr/>
        </p:nvSpPr>
        <p:spPr>
          <a:xfrm>
            <a:off x="335560" y="151002"/>
            <a:ext cx="1774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System diagram</a:t>
            </a:r>
            <a:endParaRPr lang="zh-CN" alt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D25908-A5DA-DC89-414E-9353F2F84748}"/>
              </a:ext>
            </a:extLst>
          </p:cNvPr>
          <p:cNvSpPr/>
          <p:nvPr/>
        </p:nvSpPr>
        <p:spPr>
          <a:xfrm>
            <a:off x="8495619" y="1698946"/>
            <a:ext cx="1707826" cy="1638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Status of device</a:t>
            </a:r>
            <a:endParaRPr lang="zh-CN" alt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A69990A-EBBA-B38A-B0F8-E5E03CAC2A8E}"/>
              </a:ext>
            </a:extLst>
          </p:cNvPr>
          <p:cNvSpPr txBox="1"/>
          <p:nvPr/>
        </p:nvSpPr>
        <p:spPr>
          <a:xfrm>
            <a:off x="10677853" y="5016003"/>
            <a:ext cx="14382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Status of device: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200" dirty="0">
                <a:highlight>
                  <a:srgbClr val="00FF00"/>
                </a:highlight>
              </a:rPr>
              <a:t>Device on-line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200" dirty="0">
                <a:highlight>
                  <a:srgbClr val="FF0000"/>
                </a:highlight>
              </a:rPr>
              <a:t>Device off-line</a:t>
            </a:r>
            <a:endParaRPr lang="zh-CN" altLang="en-US" sz="1200" dirty="0"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0183769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055C06-81D9-3161-827C-A2CDA5ECF5A3}"/>
              </a:ext>
            </a:extLst>
          </p:cNvPr>
          <p:cNvSpPr txBox="1"/>
          <p:nvPr/>
        </p:nvSpPr>
        <p:spPr>
          <a:xfrm>
            <a:off x="453006" y="427839"/>
            <a:ext cx="9227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https://blog.csdn.net/wangzhenyang2/article/details/81606700</a:t>
            </a:r>
            <a:endParaRPr lang="zh-CN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C29F20-116E-1160-BD69-64EFF15A5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342" y="1402233"/>
            <a:ext cx="8687553" cy="2895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0578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C7EE50-B6A4-7C45-377F-BBC686A26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838" y="915013"/>
            <a:ext cx="4503810" cy="26062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BA855D-A7A3-6551-CD00-1D65627E8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176" y="4316262"/>
            <a:ext cx="5898391" cy="15088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6EE0E4-7AA9-CAD0-D524-4549964BC2F0}"/>
              </a:ext>
            </a:extLst>
          </p:cNvPr>
          <p:cNvSpPr txBox="1"/>
          <p:nvPr/>
        </p:nvSpPr>
        <p:spPr>
          <a:xfrm>
            <a:off x="780176" y="201336"/>
            <a:ext cx="3281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Web socket for communication</a:t>
            </a:r>
            <a:endParaRPr lang="zh-CN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092F5E-5781-3A11-0EC5-C783B5CF07A7}"/>
              </a:ext>
            </a:extLst>
          </p:cNvPr>
          <p:cNvSpPr txBox="1"/>
          <p:nvPr/>
        </p:nvSpPr>
        <p:spPr>
          <a:xfrm>
            <a:off x="6367244" y="1082180"/>
            <a:ext cx="1425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Server in RPI</a:t>
            </a:r>
          </a:p>
          <a:p>
            <a:endParaRPr lang="zh-CN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302B74-CADF-45E4-375E-2EBC331F6516}"/>
              </a:ext>
            </a:extLst>
          </p:cNvPr>
          <p:cNvSpPr txBox="1"/>
          <p:nvPr/>
        </p:nvSpPr>
        <p:spPr>
          <a:xfrm>
            <a:off x="7079939" y="4672668"/>
            <a:ext cx="37850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Must be the address of real IP of RPI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5953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3F99C4F-E1AC-7EBF-0AAF-64A2AB1D9722}"/>
              </a:ext>
            </a:extLst>
          </p:cNvPr>
          <p:cNvSpPr txBox="1"/>
          <p:nvPr/>
        </p:nvSpPr>
        <p:spPr>
          <a:xfrm>
            <a:off x="1608441" y="2432591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0</a:t>
            </a:r>
            <a:endParaRPr lang="zh-CN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D0B7ED-E798-7E7F-1EBA-31A0531E5B5B}"/>
              </a:ext>
            </a:extLst>
          </p:cNvPr>
          <p:cNvSpPr txBox="1"/>
          <p:nvPr/>
        </p:nvSpPr>
        <p:spPr>
          <a:xfrm>
            <a:off x="10716359" y="2432591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360</a:t>
            </a:r>
            <a:endParaRPr lang="zh-CN" alt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15F909E-5F24-CF1B-1341-E1ACAE996354}"/>
              </a:ext>
            </a:extLst>
          </p:cNvPr>
          <p:cNvSpPr/>
          <p:nvPr/>
        </p:nvSpPr>
        <p:spPr>
          <a:xfrm>
            <a:off x="1761688" y="1963024"/>
            <a:ext cx="2046914" cy="46139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Turn right</a:t>
            </a:r>
            <a:endParaRPr lang="zh-CN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8958A6-C92A-9B26-A8D4-66CD57367E9E}"/>
              </a:ext>
            </a:extLst>
          </p:cNvPr>
          <p:cNvSpPr txBox="1"/>
          <p:nvPr/>
        </p:nvSpPr>
        <p:spPr>
          <a:xfrm>
            <a:off x="3594441" y="2432591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80</a:t>
            </a:r>
            <a:endParaRPr lang="zh-CN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2162C0-FD04-6BF0-246B-43CAE53F869F}"/>
              </a:ext>
            </a:extLst>
          </p:cNvPr>
          <p:cNvSpPr/>
          <p:nvPr/>
        </p:nvSpPr>
        <p:spPr>
          <a:xfrm>
            <a:off x="3808602" y="1963024"/>
            <a:ext cx="696286" cy="461394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back</a:t>
            </a:r>
            <a:endParaRPr lang="zh-CN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4C2116-8D47-AA78-CDEB-8D13C959A608}"/>
              </a:ext>
            </a:extLst>
          </p:cNvPr>
          <p:cNvSpPr txBox="1"/>
          <p:nvPr/>
        </p:nvSpPr>
        <p:spPr>
          <a:xfrm>
            <a:off x="4290727" y="2432591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100</a:t>
            </a:r>
            <a:endParaRPr lang="zh-CN" alt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2812AA-A855-E10E-4ACE-1CE9DB0B008B}"/>
              </a:ext>
            </a:extLst>
          </p:cNvPr>
          <p:cNvSpPr/>
          <p:nvPr/>
        </p:nvSpPr>
        <p:spPr>
          <a:xfrm>
            <a:off x="4504888" y="1963025"/>
            <a:ext cx="3878512" cy="461394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Turn left</a:t>
            </a:r>
            <a:endParaRPr lang="zh-CN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8FEDC9A-558A-1433-6114-EA67F24CE107}"/>
              </a:ext>
            </a:extLst>
          </p:cNvPr>
          <p:cNvSpPr txBox="1"/>
          <p:nvPr/>
        </p:nvSpPr>
        <p:spPr>
          <a:xfrm>
            <a:off x="8103887" y="2432591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260</a:t>
            </a:r>
            <a:endParaRPr lang="zh-CN" alt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BB340E0-4C8A-172A-89CB-49ECF5465873}"/>
              </a:ext>
            </a:extLst>
          </p:cNvPr>
          <p:cNvSpPr/>
          <p:nvPr/>
        </p:nvSpPr>
        <p:spPr>
          <a:xfrm>
            <a:off x="8378963" y="1962808"/>
            <a:ext cx="696286" cy="461394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go</a:t>
            </a:r>
            <a:endParaRPr lang="zh-CN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A2C82C-0C7D-89E1-2D95-545112DE6684}"/>
              </a:ext>
            </a:extLst>
          </p:cNvPr>
          <p:cNvSpPr txBox="1"/>
          <p:nvPr/>
        </p:nvSpPr>
        <p:spPr>
          <a:xfrm>
            <a:off x="8864409" y="2432591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280</a:t>
            </a:r>
            <a:endParaRPr lang="zh-CN" alt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F8016B-920C-2DA6-9E98-AC5E8A918166}"/>
              </a:ext>
            </a:extLst>
          </p:cNvPr>
          <p:cNvSpPr/>
          <p:nvPr/>
        </p:nvSpPr>
        <p:spPr>
          <a:xfrm>
            <a:off x="9075249" y="1962808"/>
            <a:ext cx="2046914" cy="461394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Turn right</a:t>
            </a:r>
            <a:endParaRPr lang="zh-CN" altLang="en-US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6D1CE4B-EB47-91AD-6FA2-61B5FFCA83B0}"/>
              </a:ext>
            </a:extLst>
          </p:cNvPr>
          <p:cNvCxnSpPr/>
          <p:nvPr/>
        </p:nvCxnSpPr>
        <p:spPr>
          <a:xfrm flipV="1">
            <a:off x="4088114" y="2455661"/>
            <a:ext cx="20731" cy="14009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7907616D-E339-93AB-736E-838D3524B2F3}"/>
              </a:ext>
            </a:extLst>
          </p:cNvPr>
          <p:cNvSpPr txBox="1"/>
          <p:nvPr/>
        </p:nvSpPr>
        <p:spPr>
          <a:xfrm>
            <a:off x="3788355" y="387141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back</a:t>
            </a:r>
            <a:endParaRPr lang="zh-CN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C81423F-7417-4B9A-7F85-0EF83FA80B5E}"/>
              </a:ext>
            </a:extLst>
          </p:cNvPr>
          <p:cNvSpPr txBox="1"/>
          <p:nvPr/>
        </p:nvSpPr>
        <p:spPr>
          <a:xfrm>
            <a:off x="6283354" y="645952"/>
            <a:ext cx="637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go</a:t>
            </a:r>
            <a:endParaRPr lang="zh-CN" alt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F821258-52A6-14C4-B244-8CB3702E6911}"/>
              </a:ext>
            </a:extLst>
          </p:cNvPr>
          <p:cNvCxnSpPr>
            <a:stCxn id="21" idx="2"/>
            <a:endCxn id="9" idx="0"/>
          </p:cNvCxnSpPr>
          <p:nvPr/>
        </p:nvCxnSpPr>
        <p:spPr>
          <a:xfrm flipH="1">
            <a:off x="2785145" y="1015284"/>
            <a:ext cx="3816991" cy="9477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F9B2695-61DC-B83F-DCFC-B637E9A57FC5}"/>
              </a:ext>
            </a:extLst>
          </p:cNvPr>
          <p:cNvCxnSpPr>
            <a:stCxn id="21" idx="2"/>
            <a:endCxn id="13" idx="0"/>
          </p:cNvCxnSpPr>
          <p:nvPr/>
        </p:nvCxnSpPr>
        <p:spPr>
          <a:xfrm flipH="1">
            <a:off x="6444144" y="1015284"/>
            <a:ext cx="157992" cy="947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546B9AB-9C78-453E-49FB-369FC9B1547C}"/>
              </a:ext>
            </a:extLst>
          </p:cNvPr>
          <p:cNvCxnSpPr>
            <a:stCxn id="21" idx="2"/>
            <a:endCxn id="15" idx="0"/>
          </p:cNvCxnSpPr>
          <p:nvPr/>
        </p:nvCxnSpPr>
        <p:spPr>
          <a:xfrm>
            <a:off x="6602136" y="1015284"/>
            <a:ext cx="2124970" cy="9475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7ADBAF3-0D9A-5F73-0E34-D2FD4C8D3FFC}"/>
              </a:ext>
            </a:extLst>
          </p:cNvPr>
          <p:cNvCxnSpPr>
            <a:stCxn id="21" idx="2"/>
            <a:endCxn id="17" idx="0"/>
          </p:cNvCxnSpPr>
          <p:nvPr/>
        </p:nvCxnSpPr>
        <p:spPr>
          <a:xfrm>
            <a:off x="6602136" y="1015284"/>
            <a:ext cx="3558091" cy="9395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40240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B582A2-3D49-F27F-569F-05B5B0918B14}"/>
              </a:ext>
            </a:extLst>
          </p:cNvPr>
          <p:cNvSpPr txBox="1"/>
          <p:nvPr/>
        </p:nvSpPr>
        <p:spPr>
          <a:xfrm>
            <a:off x="780176" y="293615"/>
            <a:ext cx="2786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轮子的细调节， 典型列子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E32EFA-1141-59B5-2083-64BD74010090}"/>
              </a:ext>
            </a:extLst>
          </p:cNvPr>
          <p:cNvSpPr txBox="1"/>
          <p:nvPr/>
        </p:nvSpPr>
        <p:spPr>
          <a:xfrm>
            <a:off x="3456264" y="293615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try_angle_1.py</a:t>
            </a:r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F9DD1E-A4DC-4A6F-C915-2B1A0DFA6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269" y="1326044"/>
            <a:ext cx="3856054" cy="10516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54541A9-6B21-E662-5527-9F1FD68CFDBC}"/>
              </a:ext>
            </a:extLst>
          </p:cNvPr>
          <p:cNvSpPr txBox="1"/>
          <p:nvPr/>
        </p:nvSpPr>
        <p:spPr>
          <a:xfrm>
            <a:off x="904569" y="2717626"/>
            <a:ext cx="53110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87</a:t>
            </a:r>
            <a:r>
              <a:rPr lang="zh-CN" altLang="en-US" dirty="0"/>
              <a:t>行的延时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有</a:t>
            </a:r>
            <a:r>
              <a:rPr lang="en-US" altLang="zh-CN" dirty="0"/>
              <a:t>0.1s</a:t>
            </a:r>
            <a:r>
              <a:rPr lang="zh-CN" altLang="en-US" dirty="0"/>
              <a:t>的延时， 轮子就会按照顺序进行转动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没有的话，只执行第一个</a:t>
            </a:r>
            <a:r>
              <a:rPr lang="en-US" altLang="zh-CN" dirty="0"/>
              <a:t>for</a:t>
            </a:r>
            <a:r>
              <a:rPr lang="zh-CN" altLang="en-US" dirty="0"/>
              <a:t>命令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51E0B47-025C-3BB8-6282-B4896AFDD95C}"/>
              </a:ext>
            </a:extLst>
          </p:cNvPr>
          <p:cNvSpPr/>
          <p:nvPr/>
        </p:nvSpPr>
        <p:spPr>
          <a:xfrm>
            <a:off x="9009777" y="506454"/>
            <a:ext cx="2223082" cy="10516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solidFill>
                  <a:srgbClr val="FF0000"/>
                </a:solidFill>
              </a:rPr>
              <a:t>现象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8B3FC12-5962-B512-CA8B-14ADAB025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269" y="4106312"/>
            <a:ext cx="5326842" cy="2286198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00424F2-14B0-23DE-E221-22BD043499FF}"/>
              </a:ext>
            </a:extLst>
          </p:cNvPr>
          <p:cNvCxnSpPr/>
          <p:nvPr/>
        </p:nvCxnSpPr>
        <p:spPr>
          <a:xfrm flipH="1">
            <a:off x="3456264" y="5249411"/>
            <a:ext cx="4219663" cy="404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DD70BA9-7FAA-C687-DA09-48E7418E4006}"/>
              </a:ext>
            </a:extLst>
          </p:cNvPr>
          <p:cNvCxnSpPr/>
          <p:nvPr/>
        </p:nvCxnSpPr>
        <p:spPr>
          <a:xfrm flipH="1">
            <a:off x="3456264" y="5654180"/>
            <a:ext cx="4219663" cy="404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BC8D1D5-AC11-66CA-5993-E3A85150CAB9}"/>
              </a:ext>
            </a:extLst>
          </p:cNvPr>
          <p:cNvSpPr txBox="1"/>
          <p:nvPr/>
        </p:nvSpPr>
        <p:spPr>
          <a:xfrm>
            <a:off x="7835317" y="5249411"/>
            <a:ext cx="2946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不能设定</a:t>
            </a:r>
            <a:r>
              <a:rPr lang="en-US" altLang="zh-CN" dirty="0"/>
              <a:t>1</a:t>
            </a:r>
            <a:r>
              <a:rPr lang="zh-CN" altLang="en-US" dirty="0"/>
              <a:t>，一定要设定为</a:t>
            </a:r>
            <a:r>
              <a:rPr lang="en-US" altLang="zh-CN" dirty="0"/>
              <a:t>0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1036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1629304-B61E-EC41-763C-34839DC6F56E}"/>
              </a:ext>
            </a:extLst>
          </p:cNvPr>
          <p:cNvSpPr txBox="1"/>
          <p:nvPr/>
        </p:nvSpPr>
        <p:spPr>
          <a:xfrm>
            <a:off x="857075" y="334599"/>
            <a:ext cx="1092945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V2 - </a:t>
            </a:r>
            <a:r>
              <a:rPr lang="zh-CN" altLang="en-US" dirty="0"/>
              <a:t>出现问题，新的状态发送不出去 </a:t>
            </a:r>
            <a:r>
              <a:rPr lang="en-US" altLang="zh-CN" dirty="0">
                <a:sym typeface="Wingdings" panose="05000000000000000000" pitchFamily="2" charset="2"/>
              </a:rPr>
              <a:t> </a:t>
            </a:r>
            <a:r>
              <a:rPr lang="zh-CN" altLang="en-US" dirty="0">
                <a:sym typeface="Wingdings" panose="05000000000000000000" pitchFamily="2" charset="2"/>
              </a:rPr>
              <a:t>怀疑存在网络阻塞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可能数据链太长？ </a:t>
            </a:r>
            <a:r>
              <a:rPr lang="en-US" altLang="zh-CN" dirty="0">
                <a:sym typeface="Wingdings" panose="05000000000000000000" pitchFamily="2" charset="2"/>
              </a:rPr>
              <a:t> </a:t>
            </a:r>
            <a:r>
              <a:rPr lang="zh-CN" altLang="en-US" dirty="0">
                <a:sym typeface="Wingdings" panose="05000000000000000000" pitchFamily="2" charset="2"/>
              </a:rPr>
              <a:t>传递的由</a:t>
            </a:r>
            <a:r>
              <a:rPr lang="en-US" altLang="zh-CN" dirty="0">
                <a:sym typeface="Wingdings" panose="05000000000000000000" pitchFamily="2" charset="2"/>
              </a:rPr>
              <a:t>false/true</a:t>
            </a:r>
            <a:r>
              <a:rPr lang="zh-CN" altLang="en-US" dirty="0">
                <a:sym typeface="Wingdings" panose="05000000000000000000" pitchFamily="2" charset="2"/>
              </a:rPr>
              <a:t>变成</a:t>
            </a:r>
            <a:r>
              <a:rPr lang="en-US" altLang="zh-CN" dirty="0">
                <a:sym typeface="Wingdings" panose="05000000000000000000" pitchFamily="2" charset="2"/>
              </a:rPr>
              <a:t>0/1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>
                <a:sym typeface="Wingdings" panose="05000000000000000000" pitchFamily="2" charset="2"/>
              </a:rPr>
              <a:t>一个固定频率的心跳传输</a:t>
            </a:r>
            <a:r>
              <a:rPr lang="en-US" altLang="zh-CN" dirty="0">
                <a:sym typeface="Wingdings" panose="05000000000000000000" pitchFamily="2" charset="2"/>
              </a:rPr>
              <a:t>+</a:t>
            </a:r>
            <a:r>
              <a:rPr lang="zh-CN" altLang="en-US" dirty="0">
                <a:sym typeface="Wingdings" panose="05000000000000000000" pitchFamily="2" charset="2"/>
              </a:rPr>
              <a:t>随时的状态的传输， 太多了？ </a:t>
            </a:r>
            <a:endParaRPr lang="en-US" altLang="zh-CN" dirty="0">
              <a:sym typeface="Wingdings" panose="05000000000000000000" pitchFamily="2" charset="2"/>
            </a:endParaRPr>
          </a:p>
          <a:p>
            <a:pPr lvl="1"/>
            <a:r>
              <a:rPr lang="en-US" altLang="zh-CN" dirty="0">
                <a:sym typeface="Wingdings" panose="05000000000000000000" pitchFamily="2" charset="2"/>
              </a:rPr>
              <a:t>      </a:t>
            </a:r>
            <a:r>
              <a:rPr lang="zh-CN" altLang="en-US" dirty="0">
                <a:sym typeface="Wingdings" panose="05000000000000000000" pitchFamily="2" charset="2"/>
              </a:rPr>
              <a:t>改成一个传输，只传输目前的状态。这样子</a:t>
            </a:r>
            <a:endParaRPr lang="en-US" altLang="zh-CN" dirty="0">
              <a:sym typeface="Wingdings" panose="05000000000000000000" pitchFamily="2" charset="2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拐弯的时候</a:t>
            </a:r>
            <a:r>
              <a:rPr lang="en-US" altLang="zh-CN" dirty="0"/>
              <a:t>PWM</a:t>
            </a:r>
            <a:r>
              <a:rPr lang="zh-CN" altLang="en-US" dirty="0"/>
              <a:t>数值不能设定</a:t>
            </a:r>
            <a:r>
              <a:rPr lang="en-US" altLang="zh-CN" dirty="0"/>
              <a:t>50</a:t>
            </a:r>
            <a:r>
              <a:rPr lang="zh-CN" altLang="en-US" dirty="0"/>
              <a:t>，因为</a:t>
            </a:r>
            <a:r>
              <a:rPr lang="en-US" altLang="zh-CN" dirty="0"/>
              <a:t>2</a:t>
            </a:r>
            <a:r>
              <a:rPr lang="zh-CN" altLang="en-US" dirty="0"/>
              <a:t>个轮子的转动没有足够的动力让车子动起来 </a:t>
            </a:r>
            <a:r>
              <a:rPr lang="en-US" altLang="zh-CN" dirty="0">
                <a:sym typeface="Wingdings" panose="05000000000000000000" pitchFamily="2" charset="2"/>
              </a:rPr>
              <a:t> </a:t>
            </a:r>
            <a:r>
              <a:rPr lang="zh-CN" altLang="en-US" dirty="0">
                <a:sym typeface="Wingdings" panose="05000000000000000000" pitchFamily="2" charset="2"/>
              </a:rPr>
              <a:t>必须设定</a:t>
            </a:r>
            <a:r>
              <a:rPr lang="en-US" altLang="zh-CN" dirty="0">
                <a:sym typeface="Wingdings" panose="05000000000000000000" pitchFamily="2" charset="2"/>
              </a:rPr>
              <a:t>90</a:t>
            </a:r>
            <a:endParaRPr lang="zh-CN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7C47F6-B0CE-242E-9528-32101DA546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123" y="1946313"/>
            <a:ext cx="5616427" cy="419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6786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F42C69-DEE5-AE8B-14D8-0DE86A5AD76F}"/>
              </a:ext>
            </a:extLst>
          </p:cNvPr>
          <p:cNvSpPr/>
          <p:nvPr/>
        </p:nvSpPr>
        <p:spPr>
          <a:xfrm>
            <a:off x="1166070" y="1252517"/>
            <a:ext cx="2038525" cy="401832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B0E81F-11CC-26A7-C2FE-359079ED4B56}"/>
              </a:ext>
            </a:extLst>
          </p:cNvPr>
          <p:cNvSpPr txBox="1"/>
          <p:nvPr/>
        </p:nvSpPr>
        <p:spPr>
          <a:xfrm>
            <a:off x="1501562" y="5331629"/>
            <a:ext cx="1644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Mobile Phone</a:t>
            </a:r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9550C3-C0AD-C545-FF76-B7DEDACDCEE2}"/>
              </a:ext>
            </a:extLst>
          </p:cNvPr>
          <p:cNvSpPr/>
          <p:nvPr/>
        </p:nvSpPr>
        <p:spPr>
          <a:xfrm>
            <a:off x="1245732" y="1550065"/>
            <a:ext cx="1879134" cy="12748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icture 4" descr="Basketball player dribbling ball on court">
            <a:extLst>
              <a:ext uri="{FF2B5EF4-FFF2-40B4-BE49-F238E27FC236}">
                <a16:creationId xmlns:a16="http://schemas.microsoft.com/office/drawing/2014/main" id="{63F7BC99-9EC2-1D2A-2347-7D9915AFA9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900" y="1579008"/>
            <a:ext cx="1828868" cy="121948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A052B44-05D6-F7DB-2CD1-CC3868DD63E6}"/>
              </a:ext>
            </a:extLst>
          </p:cNvPr>
          <p:cNvSpPr/>
          <p:nvPr/>
        </p:nvSpPr>
        <p:spPr>
          <a:xfrm>
            <a:off x="1394077" y="3777466"/>
            <a:ext cx="1594836" cy="1423708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4CAF586-3963-C62D-EA1D-528ACC87423D}"/>
              </a:ext>
            </a:extLst>
          </p:cNvPr>
          <p:cNvSpPr/>
          <p:nvPr/>
        </p:nvSpPr>
        <p:spPr>
          <a:xfrm>
            <a:off x="2058533" y="4317251"/>
            <a:ext cx="298552" cy="30383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5CE4F9F-D896-4245-537A-3278C40B2CFE}"/>
              </a:ext>
            </a:extLst>
          </p:cNvPr>
          <p:cNvCxnSpPr>
            <a:stCxn id="7" idx="0"/>
          </p:cNvCxnSpPr>
          <p:nvPr/>
        </p:nvCxnSpPr>
        <p:spPr>
          <a:xfrm flipV="1">
            <a:off x="2207809" y="4099388"/>
            <a:ext cx="0" cy="2178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0447816-DA5B-50FE-42BF-16B1CFF0DAC7}"/>
              </a:ext>
            </a:extLst>
          </p:cNvPr>
          <p:cNvCxnSpPr>
            <a:cxnSpLocks/>
          </p:cNvCxnSpPr>
          <p:nvPr/>
        </p:nvCxnSpPr>
        <p:spPr>
          <a:xfrm flipH="1">
            <a:off x="1830373" y="4469166"/>
            <a:ext cx="2281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1C1D7DC-D67F-E6CA-98DB-8F00EC827740}"/>
              </a:ext>
            </a:extLst>
          </p:cNvPr>
          <p:cNvCxnSpPr>
            <a:stCxn id="7" idx="4"/>
          </p:cNvCxnSpPr>
          <p:nvPr/>
        </p:nvCxnSpPr>
        <p:spPr>
          <a:xfrm>
            <a:off x="2207809" y="4621081"/>
            <a:ext cx="0" cy="2099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39364F7-2F90-0688-2CDD-BC5C6D187C78}"/>
              </a:ext>
            </a:extLst>
          </p:cNvPr>
          <p:cNvCxnSpPr>
            <a:cxnSpLocks/>
          </p:cNvCxnSpPr>
          <p:nvPr/>
        </p:nvCxnSpPr>
        <p:spPr>
          <a:xfrm>
            <a:off x="2357085" y="4469166"/>
            <a:ext cx="24507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2F13C1A-4D51-8746-DCE1-1C1B60844917}"/>
              </a:ext>
            </a:extLst>
          </p:cNvPr>
          <p:cNvSpPr txBox="1"/>
          <p:nvPr/>
        </p:nvSpPr>
        <p:spPr>
          <a:xfrm>
            <a:off x="3208825" y="2049935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Video</a:t>
            </a:r>
            <a:endParaRPr lang="zh-CN" altLang="en-US" sz="1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632C5E-3D5A-20FB-332D-3F48A63D04FF}"/>
              </a:ext>
            </a:extLst>
          </p:cNvPr>
          <p:cNvSpPr/>
          <p:nvPr/>
        </p:nvSpPr>
        <p:spPr>
          <a:xfrm>
            <a:off x="1331421" y="1321441"/>
            <a:ext cx="1707826" cy="16387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Device On-line</a:t>
            </a:r>
            <a:endParaRPr lang="zh-CN" altLang="en-US" sz="1200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17A054F-1361-A69C-42C9-58C89073CC55}"/>
              </a:ext>
            </a:extLst>
          </p:cNvPr>
          <p:cNvSpPr/>
          <p:nvPr/>
        </p:nvSpPr>
        <p:spPr>
          <a:xfrm>
            <a:off x="4186752" y="4042867"/>
            <a:ext cx="3103858" cy="8022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A88BD1-1400-9DA2-2F48-951634812096}"/>
              </a:ext>
            </a:extLst>
          </p:cNvPr>
          <p:cNvSpPr txBox="1"/>
          <p:nvPr/>
        </p:nvSpPr>
        <p:spPr>
          <a:xfrm>
            <a:off x="4723019" y="4732228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车子出现卡顿</a:t>
            </a:r>
            <a:endParaRPr lang="en-US" altLang="zh-CN" dirty="0"/>
          </a:p>
          <a:p>
            <a:r>
              <a:rPr lang="zh-CN" altLang="en-US" dirty="0"/>
              <a:t>需要降低通讯频率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846446-BD36-C315-950E-696101409D8E}"/>
              </a:ext>
            </a:extLst>
          </p:cNvPr>
          <p:cNvSpPr/>
          <p:nvPr/>
        </p:nvSpPr>
        <p:spPr>
          <a:xfrm>
            <a:off x="8272768" y="1252517"/>
            <a:ext cx="2038525" cy="4018326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B53AA8-9527-48FF-929E-375D1BE65378}"/>
              </a:ext>
            </a:extLst>
          </p:cNvPr>
          <p:cNvSpPr txBox="1"/>
          <p:nvPr/>
        </p:nvSpPr>
        <p:spPr>
          <a:xfrm>
            <a:off x="8608260" y="5331629"/>
            <a:ext cx="16442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Mobile Phone</a:t>
            </a:r>
            <a:endParaRPr lang="zh-CN" alt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8A66B7-5F41-D11D-6983-B5B152D7A985}"/>
              </a:ext>
            </a:extLst>
          </p:cNvPr>
          <p:cNvSpPr/>
          <p:nvPr/>
        </p:nvSpPr>
        <p:spPr>
          <a:xfrm>
            <a:off x="8352430" y="1550065"/>
            <a:ext cx="1879134" cy="12748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9" name="Picture 18" descr="Basketball player dribbling ball on court">
            <a:extLst>
              <a:ext uri="{FF2B5EF4-FFF2-40B4-BE49-F238E27FC236}">
                <a16:creationId xmlns:a16="http://schemas.microsoft.com/office/drawing/2014/main" id="{11D93816-DDF6-654C-99A0-05D7EA25A8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7598" y="1579008"/>
            <a:ext cx="1828868" cy="121948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FD38E39-BDA9-1065-1518-AC180D95CD30}"/>
              </a:ext>
            </a:extLst>
          </p:cNvPr>
          <p:cNvSpPr txBox="1"/>
          <p:nvPr/>
        </p:nvSpPr>
        <p:spPr>
          <a:xfrm>
            <a:off x="10390955" y="2049935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Video</a:t>
            </a:r>
            <a:endParaRPr lang="zh-CN" altLang="en-US" sz="12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0C611CB-4542-87C9-4665-6B39E11C9034}"/>
              </a:ext>
            </a:extLst>
          </p:cNvPr>
          <p:cNvSpPr/>
          <p:nvPr/>
        </p:nvSpPr>
        <p:spPr>
          <a:xfrm>
            <a:off x="8438119" y="1321441"/>
            <a:ext cx="1707826" cy="163877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Device On-line</a:t>
            </a:r>
            <a:endParaRPr lang="zh-CN" altLang="en-US" sz="12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EE1540F-9791-8DCB-98F5-5D28D23B673C}"/>
              </a:ext>
            </a:extLst>
          </p:cNvPr>
          <p:cNvSpPr/>
          <p:nvPr/>
        </p:nvSpPr>
        <p:spPr>
          <a:xfrm>
            <a:off x="8335653" y="4255296"/>
            <a:ext cx="581844" cy="288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/>
              <a:t>开始</a:t>
            </a:r>
            <a:r>
              <a:rPr lang="en-US" altLang="zh-CN" sz="1000" dirty="0"/>
              <a:t>/</a:t>
            </a:r>
            <a:r>
              <a:rPr lang="zh-CN" altLang="en-US" sz="1000" dirty="0"/>
              <a:t>停止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E9CAF46-FDB7-088C-9CA2-853FB629B5A6}"/>
              </a:ext>
            </a:extLst>
          </p:cNvPr>
          <p:cNvSpPr/>
          <p:nvPr/>
        </p:nvSpPr>
        <p:spPr>
          <a:xfrm>
            <a:off x="8327264" y="4769102"/>
            <a:ext cx="581844" cy="288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左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F61EE8A-CAFB-476E-049B-CA03944E505A}"/>
              </a:ext>
            </a:extLst>
          </p:cNvPr>
          <p:cNvSpPr/>
          <p:nvPr/>
        </p:nvSpPr>
        <p:spPr>
          <a:xfrm>
            <a:off x="8998961" y="4253130"/>
            <a:ext cx="581844" cy="288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前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061EA2A-8F17-80EC-D1E1-0B3529BAF3F4}"/>
              </a:ext>
            </a:extLst>
          </p:cNvPr>
          <p:cNvSpPr/>
          <p:nvPr/>
        </p:nvSpPr>
        <p:spPr>
          <a:xfrm>
            <a:off x="8998961" y="4766936"/>
            <a:ext cx="581844" cy="288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后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B7BC799-4474-BED5-44EA-97B5079FFF69}"/>
              </a:ext>
            </a:extLst>
          </p:cNvPr>
          <p:cNvSpPr/>
          <p:nvPr/>
        </p:nvSpPr>
        <p:spPr>
          <a:xfrm>
            <a:off x="9670658" y="4253130"/>
            <a:ext cx="581844" cy="288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dirty="0"/>
              <a:t>加速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49BE32-156A-5673-DF74-8D0E33D8BD59}"/>
              </a:ext>
            </a:extLst>
          </p:cNvPr>
          <p:cNvSpPr/>
          <p:nvPr/>
        </p:nvSpPr>
        <p:spPr>
          <a:xfrm>
            <a:off x="9670658" y="4766936"/>
            <a:ext cx="581844" cy="2884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右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1C99994-9A39-D699-8500-3C3941F6BC1A}"/>
              </a:ext>
            </a:extLst>
          </p:cNvPr>
          <p:cNvSpPr txBox="1"/>
          <p:nvPr/>
        </p:nvSpPr>
        <p:spPr>
          <a:xfrm>
            <a:off x="9814585" y="606568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在线状态标签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E86788-941E-7D6D-17F0-8091908ECCC4}"/>
              </a:ext>
            </a:extLst>
          </p:cNvPr>
          <p:cNvCxnSpPr>
            <a:cxnSpLocks/>
          </p:cNvCxnSpPr>
          <p:nvPr/>
        </p:nvCxnSpPr>
        <p:spPr>
          <a:xfrm flipH="1">
            <a:off x="9430381" y="808889"/>
            <a:ext cx="453073" cy="3481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0245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BDF0B9-6E25-FFBE-7D00-DB4864DDEB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33"/>
          <a:stretch/>
        </p:blipFill>
        <p:spPr>
          <a:xfrm>
            <a:off x="5805181" y="182598"/>
            <a:ext cx="3078237" cy="64928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6A3EE1-73F4-2800-90B8-EAC95205804C}"/>
              </a:ext>
            </a:extLst>
          </p:cNvPr>
          <p:cNvSpPr txBox="1"/>
          <p:nvPr/>
        </p:nvSpPr>
        <p:spPr>
          <a:xfrm>
            <a:off x="696286" y="549846"/>
            <a:ext cx="590585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逻辑： 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STOP</a:t>
            </a:r>
            <a:r>
              <a:rPr lang="zh-CN" altLang="en-US" dirty="0"/>
              <a:t>： </a:t>
            </a:r>
            <a:r>
              <a:rPr lang="en-US" altLang="zh-CN" dirty="0"/>
              <a:t>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停止：停止运行，静止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GO: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正常速度前进（</a:t>
            </a:r>
            <a:r>
              <a:rPr lang="en-US" altLang="zh-CN" dirty="0"/>
              <a:t>PWM</a:t>
            </a:r>
            <a:r>
              <a:rPr lang="zh-CN" altLang="en-US" dirty="0"/>
              <a:t>数值全部为</a:t>
            </a:r>
            <a:r>
              <a:rPr lang="en-US" altLang="zh-CN" dirty="0"/>
              <a:t>50</a:t>
            </a:r>
            <a:r>
              <a:rPr lang="zh-CN" altLang="en-US" dirty="0"/>
              <a:t>）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SPEEDUP</a:t>
            </a:r>
            <a:r>
              <a:rPr lang="zh-CN" altLang="en-US" dirty="0"/>
              <a:t>：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加速前进</a:t>
            </a:r>
            <a:r>
              <a:rPr lang="en-US" altLang="zh-CN" dirty="0"/>
              <a:t>, </a:t>
            </a:r>
            <a:r>
              <a:rPr lang="zh-CN" altLang="en-US" dirty="0"/>
              <a:t>（</a:t>
            </a:r>
            <a:r>
              <a:rPr lang="en-US" altLang="zh-CN" dirty="0"/>
              <a:t>PWM</a:t>
            </a:r>
            <a:r>
              <a:rPr lang="zh-CN" altLang="en-US" dirty="0"/>
              <a:t>数值全部为</a:t>
            </a:r>
            <a:r>
              <a:rPr lang="en-US" altLang="zh-CN" dirty="0"/>
              <a:t>90</a:t>
            </a:r>
            <a:r>
              <a:rPr lang="zh-CN" altLang="en-US" dirty="0"/>
              <a:t>）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LEFT</a:t>
            </a:r>
            <a:r>
              <a:rPr lang="zh-CN" altLang="en-US" dirty="0"/>
              <a:t>：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正常速度，左拐（改变</a:t>
            </a:r>
            <a:r>
              <a:rPr lang="en-US" altLang="zh-CN" dirty="0"/>
              <a:t>PWM</a:t>
            </a:r>
            <a:r>
              <a:rPr lang="zh-CN" altLang="en-US" dirty="0"/>
              <a:t>数值）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BACK</a:t>
            </a:r>
            <a:r>
              <a:rPr lang="zh-CN" altLang="en-US" dirty="0"/>
              <a:t>：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正常速度倒退（</a:t>
            </a:r>
            <a:r>
              <a:rPr lang="en-US" altLang="zh-CN" dirty="0"/>
              <a:t>PWM</a:t>
            </a:r>
            <a:r>
              <a:rPr lang="zh-CN" altLang="en-US" dirty="0"/>
              <a:t>数值全部为</a:t>
            </a:r>
            <a:r>
              <a:rPr lang="en-US" altLang="zh-CN" dirty="0"/>
              <a:t>50</a:t>
            </a:r>
            <a:r>
              <a:rPr lang="zh-CN" altLang="en-US" dirty="0"/>
              <a:t>）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RIGHT</a:t>
            </a:r>
            <a:r>
              <a:rPr lang="zh-CN" altLang="en-US" dirty="0"/>
              <a:t>：</a:t>
            </a:r>
            <a:endParaRPr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正常速度，右拐（改变</a:t>
            </a:r>
            <a:r>
              <a:rPr lang="en-US" altLang="zh-CN" dirty="0"/>
              <a:t>PWM</a:t>
            </a:r>
            <a:r>
              <a:rPr lang="zh-CN" altLang="en-US" dirty="0"/>
              <a:t>数值）</a:t>
            </a:r>
            <a:endParaRPr lang="en-US" altLang="zh-C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9790F5-7BB7-8C06-0236-83C97C7CFB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1812" y="182598"/>
            <a:ext cx="2956816" cy="6607113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23D2D9D7-D039-3BCB-69D5-518959CA5A30}"/>
              </a:ext>
            </a:extLst>
          </p:cNvPr>
          <p:cNvSpPr/>
          <p:nvPr/>
        </p:nvSpPr>
        <p:spPr>
          <a:xfrm>
            <a:off x="8312966" y="3486154"/>
            <a:ext cx="1140903" cy="41106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487379-CB79-6126-D7E7-1ACFF2912C96}"/>
              </a:ext>
            </a:extLst>
          </p:cNvPr>
          <p:cNvSpPr txBox="1"/>
          <p:nvPr/>
        </p:nvSpPr>
        <p:spPr>
          <a:xfrm>
            <a:off x="9384514" y="290433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新</a:t>
            </a:r>
          </a:p>
        </p:txBody>
      </p:sp>
    </p:spTree>
    <p:extLst>
      <p:ext uri="{BB962C8B-B14F-4D97-AF65-F5344CB8AC3E}">
        <p14:creationId xmlns:p14="http://schemas.microsoft.com/office/powerpoint/2010/main" val="2081336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79713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57146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3664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7854" y="92363"/>
            <a:ext cx="590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Idea</a:t>
            </a:r>
            <a:endParaRPr lang="zh-CN" altLang="en-US" dirty="0"/>
          </a:p>
        </p:txBody>
      </p:sp>
      <p:sp>
        <p:nvSpPr>
          <p:cNvPr id="3" name="Rectangle 2"/>
          <p:cNvSpPr/>
          <p:nvPr/>
        </p:nvSpPr>
        <p:spPr>
          <a:xfrm>
            <a:off x="374115" y="1791856"/>
            <a:ext cx="2370835" cy="304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178886" y="4839856"/>
            <a:ext cx="982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Mobile</a:t>
            </a:r>
            <a:endParaRPr lang="zh-CN" altLang="en-US" dirty="0"/>
          </a:p>
        </p:txBody>
      </p:sp>
      <p:sp>
        <p:nvSpPr>
          <p:cNvPr id="5" name="Rectangle 4"/>
          <p:cNvSpPr/>
          <p:nvPr/>
        </p:nvSpPr>
        <p:spPr>
          <a:xfrm>
            <a:off x="6737235" y="3056184"/>
            <a:ext cx="5116945" cy="10344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Oval 5"/>
          <p:cNvSpPr/>
          <p:nvPr/>
        </p:nvSpPr>
        <p:spPr>
          <a:xfrm>
            <a:off x="7171344" y="4090657"/>
            <a:ext cx="849745" cy="766618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Oval 6"/>
          <p:cNvSpPr/>
          <p:nvPr/>
        </p:nvSpPr>
        <p:spPr>
          <a:xfrm>
            <a:off x="10801235" y="4090657"/>
            <a:ext cx="849745" cy="766618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0687803" y="4839855"/>
            <a:ext cx="142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Wheels*4pcs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968908" y="3377179"/>
            <a:ext cx="993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Platform</a:t>
            </a:r>
            <a:endParaRPr lang="zh-CN" altLang="en-US" dirty="0"/>
          </a:p>
        </p:txBody>
      </p:sp>
      <p:sp>
        <p:nvSpPr>
          <p:cNvPr id="10" name="Rectangle 9"/>
          <p:cNvSpPr/>
          <p:nvPr/>
        </p:nvSpPr>
        <p:spPr>
          <a:xfrm>
            <a:off x="7479060" y="2188025"/>
            <a:ext cx="2475345" cy="766618"/>
          </a:xfrm>
          <a:prstGeom prst="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977824" y="2386668"/>
            <a:ext cx="1311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RaspberryPI</a:t>
            </a:r>
            <a:endParaRPr lang="zh-CN" altLang="en-US" dirty="0"/>
          </a:p>
        </p:txBody>
      </p:sp>
      <p:sp>
        <p:nvSpPr>
          <p:cNvPr id="12" name="Rectangle 11"/>
          <p:cNvSpPr/>
          <p:nvPr/>
        </p:nvSpPr>
        <p:spPr>
          <a:xfrm>
            <a:off x="6505891" y="1977899"/>
            <a:ext cx="498764" cy="7688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6432436" y="2192705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HC05</a:t>
            </a:r>
            <a:endParaRPr lang="zh-CN" altLang="en-US" dirty="0"/>
          </a:p>
        </p:txBody>
      </p:sp>
      <p:sp>
        <p:nvSpPr>
          <p:cNvPr id="14" name="Right Arrow 13"/>
          <p:cNvSpPr/>
          <p:nvPr/>
        </p:nvSpPr>
        <p:spPr>
          <a:xfrm>
            <a:off x="6980296" y="2490330"/>
            <a:ext cx="498764" cy="1732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898120" y="2576015"/>
            <a:ext cx="695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UART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6" name="Lightning Bolt 15"/>
          <p:cNvSpPr/>
          <p:nvPr/>
        </p:nvSpPr>
        <p:spPr>
          <a:xfrm rot="885459">
            <a:off x="5760822" y="1123660"/>
            <a:ext cx="932872" cy="764191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Lightning Bolt 16"/>
          <p:cNvSpPr/>
          <p:nvPr/>
        </p:nvSpPr>
        <p:spPr>
          <a:xfrm rot="3880239">
            <a:off x="2361645" y="856818"/>
            <a:ext cx="664930" cy="863810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678877" y="700850"/>
            <a:ext cx="1253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BLE or </a:t>
            </a:r>
            <a:r>
              <a:rPr lang="en-US" altLang="zh-CN" dirty="0" err="1">
                <a:solidFill>
                  <a:srgbClr val="FF0000"/>
                </a:solidFill>
              </a:rPr>
              <a:t>Wifi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787109" y="655130"/>
            <a:ext cx="1253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BLE or </a:t>
            </a:r>
            <a:r>
              <a:rPr lang="en-US" altLang="zh-CN" dirty="0" err="1">
                <a:solidFill>
                  <a:srgbClr val="FF0000"/>
                </a:solidFill>
              </a:rPr>
              <a:t>Wifi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0529457" y="1977899"/>
            <a:ext cx="891336" cy="967448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Rectangle 20"/>
          <p:cNvSpPr/>
          <p:nvPr/>
        </p:nvSpPr>
        <p:spPr>
          <a:xfrm>
            <a:off x="8085745" y="4289300"/>
            <a:ext cx="744222" cy="28183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Rectangle 22"/>
          <p:cNvSpPr/>
          <p:nvPr/>
        </p:nvSpPr>
        <p:spPr>
          <a:xfrm>
            <a:off x="7593247" y="4400137"/>
            <a:ext cx="492497" cy="8768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Rectangle 23"/>
          <p:cNvSpPr/>
          <p:nvPr/>
        </p:nvSpPr>
        <p:spPr>
          <a:xfrm>
            <a:off x="9954405" y="4326431"/>
            <a:ext cx="744222" cy="28183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24"/>
          <p:cNvSpPr/>
          <p:nvPr/>
        </p:nvSpPr>
        <p:spPr>
          <a:xfrm>
            <a:off x="10619641" y="4400137"/>
            <a:ext cx="492497" cy="87683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8270489" y="4487943"/>
            <a:ext cx="13221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Motor*4pcs</a:t>
            </a:r>
            <a:endParaRPr lang="zh-CN" altLang="en-US" dirty="0"/>
          </a:p>
        </p:txBody>
      </p:sp>
      <p:sp>
        <p:nvSpPr>
          <p:cNvPr id="27" name="Right Arrow 26"/>
          <p:cNvSpPr/>
          <p:nvPr/>
        </p:nvSpPr>
        <p:spPr>
          <a:xfrm>
            <a:off x="9893383" y="2454573"/>
            <a:ext cx="641962" cy="2043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10015802" y="2202002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??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543052" y="2204341"/>
            <a:ext cx="8777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Control</a:t>
            </a:r>
          </a:p>
          <a:p>
            <a:r>
              <a:rPr lang="en-US" altLang="zh-CN" dirty="0"/>
              <a:t>Board</a:t>
            </a:r>
            <a:endParaRPr lang="zh-CN" altLang="en-US" dirty="0"/>
          </a:p>
        </p:txBody>
      </p:sp>
      <p:cxnSp>
        <p:nvCxnSpPr>
          <p:cNvPr id="31" name="Straight Arrow Connector 30"/>
          <p:cNvCxnSpPr>
            <a:stCxn id="20" idx="2"/>
          </p:cNvCxnSpPr>
          <p:nvPr/>
        </p:nvCxnSpPr>
        <p:spPr>
          <a:xfrm flipH="1">
            <a:off x="8645239" y="2945347"/>
            <a:ext cx="2329886" cy="13439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20" idx="2"/>
            <a:endCxn id="24" idx="0"/>
          </p:cNvCxnSpPr>
          <p:nvPr/>
        </p:nvCxnSpPr>
        <p:spPr>
          <a:xfrm flipH="1">
            <a:off x="10326516" y="2945347"/>
            <a:ext cx="648609" cy="13810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9724564">
            <a:off x="9390542" y="3302687"/>
            <a:ext cx="705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PWM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7" name="Down Arrow 36"/>
          <p:cNvSpPr/>
          <p:nvPr/>
        </p:nvSpPr>
        <p:spPr>
          <a:xfrm>
            <a:off x="8656737" y="1162297"/>
            <a:ext cx="214835" cy="10254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Oval 34"/>
          <p:cNvSpPr/>
          <p:nvPr/>
        </p:nvSpPr>
        <p:spPr>
          <a:xfrm>
            <a:off x="8534661" y="561654"/>
            <a:ext cx="458985" cy="94697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8740233" y="1430608"/>
            <a:ext cx="852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Python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Library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391096" y="774827"/>
            <a:ext cx="9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Camera</a:t>
            </a:r>
            <a:endParaRPr lang="zh-CN" altLang="en-US" dirty="0"/>
          </a:p>
        </p:txBody>
      </p:sp>
      <p:sp>
        <p:nvSpPr>
          <p:cNvPr id="42" name="Rectangle 41"/>
          <p:cNvSpPr/>
          <p:nvPr/>
        </p:nvSpPr>
        <p:spPr>
          <a:xfrm>
            <a:off x="1214379" y="1990305"/>
            <a:ext cx="1058443" cy="7090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Freeform 42"/>
          <p:cNvSpPr/>
          <p:nvPr/>
        </p:nvSpPr>
        <p:spPr>
          <a:xfrm>
            <a:off x="5897310" y="543770"/>
            <a:ext cx="2461601" cy="1869258"/>
          </a:xfrm>
          <a:custGeom>
            <a:avLst/>
            <a:gdLst>
              <a:gd name="connsiteX0" fmla="*/ 2105891 w 2124363"/>
              <a:gd name="connsiteY0" fmla="*/ 267854 h 1555098"/>
              <a:gd name="connsiteX1" fmla="*/ 2124363 w 2124363"/>
              <a:gd name="connsiteY1" fmla="*/ 461818 h 1555098"/>
              <a:gd name="connsiteX2" fmla="*/ 2115127 w 2124363"/>
              <a:gd name="connsiteY2" fmla="*/ 877454 h 1555098"/>
              <a:gd name="connsiteX3" fmla="*/ 2096654 w 2124363"/>
              <a:gd name="connsiteY3" fmla="*/ 1043709 h 1555098"/>
              <a:gd name="connsiteX4" fmla="*/ 2087418 w 2124363"/>
              <a:gd name="connsiteY4" fmla="*/ 1089890 h 1555098"/>
              <a:gd name="connsiteX5" fmla="*/ 2059709 w 2124363"/>
              <a:gd name="connsiteY5" fmla="*/ 1126836 h 1555098"/>
              <a:gd name="connsiteX6" fmla="*/ 2032000 w 2124363"/>
              <a:gd name="connsiteY6" fmla="*/ 1200727 h 1555098"/>
              <a:gd name="connsiteX7" fmla="*/ 2022763 w 2124363"/>
              <a:gd name="connsiteY7" fmla="*/ 1228436 h 1555098"/>
              <a:gd name="connsiteX8" fmla="*/ 1995054 w 2124363"/>
              <a:gd name="connsiteY8" fmla="*/ 1246909 h 1555098"/>
              <a:gd name="connsiteX9" fmla="*/ 1967345 w 2124363"/>
              <a:gd name="connsiteY9" fmla="*/ 1293090 h 1555098"/>
              <a:gd name="connsiteX10" fmla="*/ 1939636 w 2124363"/>
              <a:gd name="connsiteY10" fmla="*/ 1311563 h 1555098"/>
              <a:gd name="connsiteX11" fmla="*/ 1828800 w 2124363"/>
              <a:gd name="connsiteY11" fmla="*/ 1403927 h 1555098"/>
              <a:gd name="connsiteX12" fmla="*/ 1782618 w 2124363"/>
              <a:gd name="connsiteY12" fmla="*/ 1440872 h 1555098"/>
              <a:gd name="connsiteX13" fmla="*/ 1708727 w 2124363"/>
              <a:gd name="connsiteY13" fmla="*/ 1459345 h 1555098"/>
              <a:gd name="connsiteX14" fmla="*/ 1625600 w 2124363"/>
              <a:gd name="connsiteY14" fmla="*/ 1496290 h 1555098"/>
              <a:gd name="connsiteX15" fmla="*/ 1597891 w 2124363"/>
              <a:gd name="connsiteY15" fmla="*/ 1505527 h 1555098"/>
              <a:gd name="connsiteX16" fmla="*/ 1551709 w 2124363"/>
              <a:gd name="connsiteY16" fmla="*/ 1514763 h 1555098"/>
              <a:gd name="connsiteX17" fmla="*/ 1505527 w 2124363"/>
              <a:gd name="connsiteY17" fmla="*/ 1533236 h 1555098"/>
              <a:gd name="connsiteX18" fmla="*/ 1126836 w 2124363"/>
              <a:gd name="connsiteY18" fmla="*/ 1533236 h 1555098"/>
              <a:gd name="connsiteX19" fmla="*/ 1099127 w 2124363"/>
              <a:gd name="connsiteY19" fmla="*/ 1524000 h 1555098"/>
              <a:gd name="connsiteX20" fmla="*/ 988291 w 2124363"/>
              <a:gd name="connsiteY20" fmla="*/ 1505527 h 1555098"/>
              <a:gd name="connsiteX21" fmla="*/ 932873 w 2124363"/>
              <a:gd name="connsiteY21" fmla="*/ 1477818 h 1555098"/>
              <a:gd name="connsiteX22" fmla="*/ 877454 w 2124363"/>
              <a:gd name="connsiteY22" fmla="*/ 1450109 h 1555098"/>
              <a:gd name="connsiteX23" fmla="*/ 812800 w 2124363"/>
              <a:gd name="connsiteY23" fmla="*/ 1403927 h 1555098"/>
              <a:gd name="connsiteX24" fmla="*/ 775854 w 2124363"/>
              <a:gd name="connsiteY24" fmla="*/ 1385454 h 1555098"/>
              <a:gd name="connsiteX25" fmla="*/ 701963 w 2124363"/>
              <a:gd name="connsiteY25" fmla="*/ 1274618 h 1555098"/>
              <a:gd name="connsiteX26" fmla="*/ 665018 w 2124363"/>
              <a:gd name="connsiteY26" fmla="*/ 1219200 h 1555098"/>
              <a:gd name="connsiteX27" fmla="*/ 637309 w 2124363"/>
              <a:gd name="connsiteY27" fmla="*/ 1191490 h 1555098"/>
              <a:gd name="connsiteX28" fmla="*/ 628073 w 2124363"/>
              <a:gd name="connsiteY28" fmla="*/ 1163781 h 1555098"/>
              <a:gd name="connsiteX29" fmla="*/ 591127 w 2124363"/>
              <a:gd name="connsiteY29" fmla="*/ 1108363 h 1555098"/>
              <a:gd name="connsiteX30" fmla="*/ 563418 w 2124363"/>
              <a:gd name="connsiteY30" fmla="*/ 1043709 h 1555098"/>
              <a:gd name="connsiteX31" fmla="*/ 554182 w 2124363"/>
              <a:gd name="connsiteY31" fmla="*/ 1016000 h 1555098"/>
              <a:gd name="connsiteX32" fmla="*/ 526473 w 2124363"/>
              <a:gd name="connsiteY32" fmla="*/ 1006763 h 1555098"/>
              <a:gd name="connsiteX33" fmla="*/ 489527 w 2124363"/>
              <a:gd name="connsiteY33" fmla="*/ 932872 h 1555098"/>
              <a:gd name="connsiteX34" fmla="*/ 480291 w 2124363"/>
              <a:gd name="connsiteY34" fmla="*/ 905163 h 1555098"/>
              <a:gd name="connsiteX35" fmla="*/ 461818 w 2124363"/>
              <a:gd name="connsiteY35" fmla="*/ 877454 h 1555098"/>
              <a:gd name="connsiteX36" fmla="*/ 452582 w 2124363"/>
              <a:gd name="connsiteY36" fmla="*/ 849745 h 1555098"/>
              <a:gd name="connsiteX37" fmla="*/ 406400 w 2124363"/>
              <a:gd name="connsiteY37" fmla="*/ 785090 h 1555098"/>
              <a:gd name="connsiteX38" fmla="*/ 369454 w 2124363"/>
              <a:gd name="connsiteY38" fmla="*/ 729672 h 1555098"/>
              <a:gd name="connsiteX39" fmla="*/ 350982 w 2124363"/>
              <a:gd name="connsiteY39" fmla="*/ 674254 h 1555098"/>
              <a:gd name="connsiteX40" fmla="*/ 332509 w 2124363"/>
              <a:gd name="connsiteY40" fmla="*/ 646545 h 1555098"/>
              <a:gd name="connsiteX41" fmla="*/ 314036 w 2124363"/>
              <a:gd name="connsiteY41" fmla="*/ 581890 h 1555098"/>
              <a:gd name="connsiteX42" fmla="*/ 277091 w 2124363"/>
              <a:gd name="connsiteY42" fmla="*/ 563418 h 1555098"/>
              <a:gd name="connsiteX43" fmla="*/ 267854 w 2124363"/>
              <a:gd name="connsiteY43" fmla="*/ 526472 h 1555098"/>
              <a:gd name="connsiteX44" fmla="*/ 258618 w 2124363"/>
              <a:gd name="connsiteY44" fmla="*/ 471054 h 1555098"/>
              <a:gd name="connsiteX45" fmla="*/ 249382 w 2124363"/>
              <a:gd name="connsiteY45" fmla="*/ 443345 h 1555098"/>
              <a:gd name="connsiteX46" fmla="*/ 240145 w 2124363"/>
              <a:gd name="connsiteY46" fmla="*/ 397163 h 1555098"/>
              <a:gd name="connsiteX47" fmla="*/ 221673 w 2124363"/>
              <a:gd name="connsiteY47" fmla="*/ 360218 h 1555098"/>
              <a:gd name="connsiteX48" fmla="*/ 203200 w 2124363"/>
              <a:gd name="connsiteY48" fmla="*/ 304800 h 1555098"/>
              <a:gd name="connsiteX49" fmla="*/ 193963 w 2124363"/>
              <a:gd name="connsiteY49" fmla="*/ 277090 h 1555098"/>
              <a:gd name="connsiteX50" fmla="*/ 110836 w 2124363"/>
              <a:gd name="connsiteY50" fmla="*/ 184727 h 1555098"/>
              <a:gd name="connsiteX51" fmla="*/ 64654 w 2124363"/>
              <a:gd name="connsiteY51" fmla="*/ 110836 h 1555098"/>
              <a:gd name="connsiteX52" fmla="*/ 55418 w 2124363"/>
              <a:gd name="connsiteY52" fmla="*/ 83127 h 1555098"/>
              <a:gd name="connsiteX53" fmla="*/ 27709 w 2124363"/>
              <a:gd name="connsiteY53" fmla="*/ 46181 h 1555098"/>
              <a:gd name="connsiteX54" fmla="*/ 0 w 2124363"/>
              <a:gd name="connsiteY54" fmla="*/ 0 h 1555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2124363" h="1555098">
                <a:moveTo>
                  <a:pt x="2105891" y="267854"/>
                </a:moveTo>
                <a:cubicBezTo>
                  <a:pt x="2113218" y="326470"/>
                  <a:pt x="2124363" y="406117"/>
                  <a:pt x="2124363" y="461818"/>
                </a:cubicBezTo>
                <a:cubicBezTo>
                  <a:pt x="2124363" y="600398"/>
                  <a:pt x="2119744" y="738951"/>
                  <a:pt x="2115127" y="877454"/>
                </a:cubicBezTo>
                <a:cubicBezTo>
                  <a:pt x="2106580" y="1133879"/>
                  <a:pt x="2120247" y="949338"/>
                  <a:pt x="2096654" y="1043709"/>
                </a:cubicBezTo>
                <a:cubicBezTo>
                  <a:pt x="2092846" y="1058939"/>
                  <a:pt x="2093794" y="1075545"/>
                  <a:pt x="2087418" y="1089890"/>
                </a:cubicBezTo>
                <a:cubicBezTo>
                  <a:pt x="2081166" y="1103957"/>
                  <a:pt x="2068945" y="1114521"/>
                  <a:pt x="2059709" y="1126836"/>
                </a:cubicBezTo>
                <a:cubicBezTo>
                  <a:pt x="2042682" y="1194946"/>
                  <a:pt x="2060979" y="1133112"/>
                  <a:pt x="2032000" y="1200727"/>
                </a:cubicBezTo>
                <a:cubicBezTo>
                  <a:pt x="2028165" y="1209676"/>
                  <a:pt x="2028845" y="1220833"/>
                  <a:pt x="2022763" y="1228436"/>
                </a:cubicBezTo>
                <a:cubicBezTo>
                  <a:pt x="2015828" y="1237104"/>
                  <a:pt x="2004290" y="1240751"/>
                  <a:pt x="1995054" y="1246909"/>
                </a:cubicBezTo>
                <a:cubicBezTo>
                  <a:pt x="1985818" y="1262303"/>
                  <a:pt x="1979028" y="1279460"/>
                  <a:pt x="1967345" y="1293090"/>
                </a:cubicBezTo>
                <a:cubicBezTo>
                  <a:pt x="1960121" y="1301518"/>
                  <a:pt x="1947887" y="1304137"/>
                  <a:pt x="1939636" y="1311563"/>
                </a:cubicBezTo>
                <a:cubicBezTo>
                  <a:pt x="1762239" y="1471222"/>
                  <a:pt x="1960047" y="1312055"/>
                  <a:pt x="1828800" y="1403927"/>
                </a:cubicBezTo>
                <a:cubicBezTo>
                  <a:pt x="1812650" y="1415232"/>
                  <a:pt x="1800517" y="1432611"/>
                  <a:pt x="1782618" y="1440872"/>
                </a:cubicBezTo>
                <a:cubicBezTo>
                  <a:pt x="1759566" y="1451511"/>
                  <a:pt x="1733357" y="1453187"/>
                  <a:pt x="1708727" y="1459345"/>
                </a:cubicBezTo>
                <a:cubicBezTo>
                  <a:pt x="1666739" y="1480340"/>
                  <a:pt x="1672782" y="1478597"/>
                  <a:pt x="1625600" y="1496290"/>
                </a:cubicBezTo>
                <a:cubicBezTo>
                  <a:pt x="1616484" y="1499709"/>
                  <a:pt x="1607336" y="1503166"/>
                  <a:pt x="1597891" y="1505527"/>
                </a:cubicBezTo>
                <a:cubicBezTo>
                  <a:pt x="1582661" y="1509335"/>
                  <a:pt x="1567103" y="1511684"/>
                  <a:pt x="1551709" y="1514763"/>
                </a:cubicBezTo>
                <a:cubicBezTo>
                  <a:pt x="1536315" y="1520921"/>
                  <a:pt x="1521051" y="1527414"/>
                  <a:pt x="1505527" y="1533236"/>
                </a:cubicBezTo>
                <a:cubicBezTo>
                  <a:pt x="1381197" y="1579860"/>
                  <a:pt x="1314351" y="1538170"/>
                  <a:pt x="1126836" y="1533236"/>
                </a:cubicBezTo>
                <a:cubicBezTo>
                  <a:pt x="1117600" y="1530157"/>
                  <a:pt x="1108572" y="1526361"/>
                  <a:pt x="1099127" y="1524000"/>
                </a:cubicBezTo>
                <a:cubicBezTo>
                  <a:pt x="1063103" y="1514994"/>
                  <a:pt x="1024797" y="1510742"/>
                  <a:pt x="988291" y="1505527"/>
                </a:cubicBezTo>
                <a:cubicBezTo>
                  <a:pt x="908885" y="1452589"/>
                  <a:pt x="1009349" y="1516055"/>
                  <a:pt x="932873" y="1477818"/>
                </a:cubicBezTo>
                <a:cubicBezTo>
                  <a:pt x="861253" y="1442008"/>
                  <a:pt x="947100" y="1473324"/>
                  <a:pt x="877454" y="1450109"/>
                </a:cubicBezTo>
                <a:cubicBezTo>
                  <a:pt x="861597" y="1438216"/>
                  <a:pt x="831707" y="1414731"/>
                  <a:pt x="812800" y="1403927"/>
                </a:cubicBezTo>
                <a:cubicBezTo>
                  <a:pt x="800845" y="1397096"/>
                  <a:pt x="788169" y="1391612"/>
                  <a:pt x="775854" y="1385454"/>
                </a:cubicBezTo>
                <a:lnTo>
                  <a:pt x="701963" y="1274618"/>
                </a:lnTo>
                <a:cubicBezTo>
                  <a:pt x="701960" y="1274613"/>
                  <a:pt x="665022" y="1219204"/>
                  <a:pt x="665018" y="1219200"/>
                </a:cubicBezTo>
                <a:lnTo>
                  <a:pt x="637309" y="1191490"/>
                </a:lnTo>
                <a:cubicBezTo>
                  <a:pt x="634230" y="1182254"/>
                  <a:pt x="632801" y="1172292"/>
                  <a:pt x="628073" y="1163781"/>
                </a:cubicBezTo>
                <a:cubicBezTo>
                  <a:pt x="617291" y="1144373"/>
                  <a:pt x="591127" y="1108363"/>
                  <a:pt x="591127" y="1108363"/>
                </a:cubicBezTo>
                <a:cubicBezTo>
                  <a:pt x="569467" y="1043380"/>
                  <a:pt x="597658" y="1123602"/>
                  <a:pt x="563418" y="1043709"/>
                </a:cubicBezTo>
                <a:cubicBezTo>
                  <a:pt x="559583" y="1034760"/>
                  <a:pt x="561066" y="1022884"/>
                  <a:pt x="554182" y="1016000"/>
                </a:cubicBezTo>
                <a:cubicBezTo>
                  <a:pt x="547298" y="1009116"/>
                  <a:pt x="535709" y="1009842"/>
                  <a:pt x="526473" y="1006763"/>
                </a:cubicBezTo>
                <a:cubicBezTo>
                  <a:pt x="508107" y="933304"/>
                  <a:pt x="531395" y="1006143"/>
                  <a:pt x="489527" y="932872"/>
                </a:cubicBezTo>
                <a:cubicBezTo>
                  <a:pt x="484697" y="924419"/>
                  <a:pt x="484645" y="913871"/>
                  <a:pt x="480291" y="905163"/>
                </a:cubicBezTo>
                <a:cubicBezTo>
                  <a:pt x="475327" y="895234"/>
                  <a:pt x="467976" y="886690"/>
                  <a:pt x="461818" y="877454"/>
                </a:cubicBezTo>
                <a:cubicBezTo>
                  <a:pt x="458739" y="868218"/>
                  <a:pt x="456936" y="858453"/>
                  <a:pt x="452582" y="849745"/>
                </a:cubicBezTo>
                <a:cubicBezTo>
                  <a:pt x="445831" y="836243"/>
                  <a:pt x="412672" y="793453"/>
                  <a:pt x="406400" y="785090"/>
                </a:cubicBezTo>
                <a:cubicBezTo>
                  <a:pt x="375838" y="693412"/>
                  <a:pt x="427115" y="833463"/>
                  <a:pt x="369454" y="729672"/>
                </a:cubicBezTo>
                <a:cubicBezTo>
                  <a:pt x="359998" y="712651"/>
                  <a:pt x="361783" y="690455"/>
                  <a:pt x="350982" y="674254"/>
                </a:cubicBezTo>
                <a:lnTo>
                  <a:pt x="332509" y="646545"/>
                </a:lnTo>
                <a:cubicBezTo>
                  <a:pt x="332428" y="646223"/>
                  <a:pt x="318454" y="586308"/>
                  <a:pt x="314036" y="581890"/>
                </a:cubicBezTo>
                <a:cubicBezTo>
                  <a:pt x="304300" y="572154"/>
                  <a:pt x="289406" y="569575"/>
                  <a:pt x="277091" y="563418"/>
                </a:cubicBezTo>
                <a:cubicBezTo>
                  <a:pt x="274012" y="551103"/>
                  <a:pt x="270344" y="538920"/>
                  <a:pt x="267854" y="526472"/>
                </a:cubicBezTo>
                <a:cubicBezTo>
                  <a:pt x="264181" y="508108"/>
                  <a:pt x="262680" y="489336"/>
                  <a:pt x="258618" y="471054"/>
                </a:cubicBezTo>
                <a:cubicBezTo>
                  <a:pt x="256506" y="461550"/>
                  <a:pt x="251743" y="452790"/>
                  <a:pt x="249382" y="443345"/>
                </a:cubicBezTo>
                <a:cubicBezTo>
                  <a:pt x="245574" y="428115"/>
                  <a:pt x="245109" y="412056"/>
                  <a:pt x="240145" y="397163"/>
                </a:cubicBezTo>
                <a:cubicBezTo>
                  <a:pt x="235791" y="384101"/>
                  <a:pt x="226786" y="373002"/>
                  <a:pt x="221673" y="360218"/>
                </a:cubicBezTo>
                <a:cubicBezTo>
                  <a:pt x="214441" y="342139"/>
                  <a:pt x="209358" y="323273"/>
                  <a:pt x="203200" y="304800"/>
                </a:cubicBezTo>
                <a:cubicBezTo>
                  <a:pt x="200121" y="295563"/>
                  <a:pt x="199805" y="284879"/>
                  <a:pt x="193963" y="277090"/>
                </a:cubicBezTo>
                <a:cubicBezTo>
                  <a:pt x="131885" y="194319"/>
                  <a:pt x="164162" y="220278"/>
                  <a:pt x="110836" y="184727"/>
                </a:cubicBezTo>
                <a:cubicBezTo>
                  <a:pt x="62484" y="63848"/>
                  <a:pt x="123804" y="199562"/>
                  <a:pt x="64654" y="110836"/>
                </a:cubicBezTo>
                <a:cubicBezTo>
                  <a:pt x="59254" y="102735"/>
                  <a:pt x="60248" y="91580"/>
                  <a:pt x="55418" y="83127"/>
                </a:cubicBezTo>
                <a:cubicBezTo>
                  <a:pt x="47781" y="69761"/>
                  <a:pt x="36945" y="58496"/>
                  <a:pt x="27709" y="46181"/>
                </a:cubicBezTo>
                <a:cubicBezTo>
                  <a:pt x="15719" y="10211"/>
                  <a:pt x="25358" y="25356"/>
                  <a:pt x="0" y="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Right Arrow 44"/>
          <p:cNvSpPr/>
          <p:nvPr/>
        </p:nvSpPr>
        <p:spPr>
          <a:xfrm rot="10952448">
            <a:off x="6980296" y="2174915"/>
            <a:ext cx="498764" cy="1732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5595382" y="226611"/>
            <a:ext cx="756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steam</a:t>
            </a:r>
            <a:endParaRPr lang="zh-CN" altLang="en-US" dirty="0"/>
          </a:p>
        </p:txBody>
      </p:sp>
      <p:sp>
        <p:nvSpPr>
          <p:cNvPr id="47" name="Freeform 46"/>
          <p:cNvSpPr/>
          <p:nvPr/>
        </p:nvSpPr>
        <p:spPr>
          <a:xfrm>
            <a:off x="2161491" y="595943"/>
            <a:ext cx="957422" cy="1467979"/>
          </a:xfrm>
          <a:custGeom>
            <a:avLst/>
            <a:gdLst>
              <a:gd name="connsiteX0" fmla="*/ 1182255 w 1182255"/>
              <a:gd name="connsiteY0" fmla="*/ 0 h 1136073"/>
              <a:gd name="connsiteX1" fmla="*/ 1173018 w 1182255"/>
              <a:gd name="connsiteY1" fmla="*/ 110836 h 1136073"/>
              <a:gd name="connsiteX2" fmla="*/ 1126836 w 1182255"/>
              <a:gd name="connsiteY2" fmla="*/ 157018 h 1136073"/>
              <a:gd name="connsiteX3" fmla="*/ 1071418 w 1182255"/>
              <a:gd name="connsiteY3" fmla="*/ 203200 h 1136073"/>
              <a:gd name="connsiteX4" fmla="*/ 1016000 w 1182255"/>
              <a:gd name="connsiteY4" fmla="*/ 258618 h 1136073"/>
              <a:gd name="connsiteX5" fmla="*/ 960582 w 1182255"/>
              <a:gd name="connsiteY5" fmla="*/ 286327 h 1136073"/>
              <a:gd name="connsiteX6" fmla="*/ 868218 w 1182255"/>
              <a:gd name="connsiteY6" fmla="*/ 378691 h 1136073"/>
              <a:gd name="connsiteX7" fmla="*/ 812800 w 1182255"/>
              <a:gd name="connsiteY7" fmla="*/ 406400 h 1136073"/>
              <a:gd name="connsiteX8" fmla="*/ 766618 w 1182255"/>
              <a:gd name="connsiteY8" fmla="*/ 452582 h 1136073"/>
              <a:gd name="connsiteX9" fmla="*/ 720436 w 1182255"/>
              <a:gd name="connsiteY9" fmla="*/ 471055 h 1136073"/>
              <a:gd name="connsiteX10" fmla="*/ 646545 w 1182255"/>
              <a:gd name="connsiteY10" fmla="*/ 517236 h 1136073"/>
              <a:gd name="connsiteX11" fmla="*/ 618836 w 1182255"/>
              <a:gd name="connsiteY11" fmla="*/ 554182 h 1136073"/>
              <a:gd name="connsiteX12" fmla="*/ 535709 w 1182255"/>
              <a:gd name="connsiteY12" fmla="*/ 600364 h 1136073"/>
              <a:gd name="connsiteX13" fmla="*/ 489527 w 1182255"/>
              <a:gd name="connsiteY13" fmla="*/ 628073 h 1136073"/>
              <a:gd name="connsiteX14" fmla="*/ 461818 w 1182255"/>
              <a:gd name="connsiteY14" fmla="*/ 646546 h 1136073"/>
              <a:gd name="connsiteX15" fmla="*/ 434109 w 1182255"/>
              <a:gd name="connsiteY15" fmla="*/ 655782 h 1136073"/>
              <a:gd name="connsiteX16" fmla="*/ 424873 w 1182255"/>
              <a:gd name="connsiteY16" fmla="*/ 683491 h 1136073"/>
              <a:gd name="connsiteX17" fmla="*/ 397164 w 1182255"/>
              <a:gd name="connsiteY17" fmla="*/ 701964 h 1136073"/>
              <a:gd name="connsiteX18" fmla="*/ 369455 w 1182255"/>
              <a:gd name="connsiteY18" fmla="*/ 729673 h 1136073"/>
              <a:gd name="connsiteX19" fmla="*/ 286327 w 1182255"/>
              <a:gd name="connsiteY19" fmla="*/ 785091 h 1136073"/>
              <a:gd name="connsiteX20" fmla="*/ 240145 w 1182255"/>
              <a:gd name="connsiteY20" fmla="*/ 831273 h 1136073"/>
              <a:gd name="connsiteX21" fmla="*/ 203200 w 1182255"/>
              <a:gd name="connsiteY21" fmla="*/ 868218 h 1136073"/>
              <a:gd name="connsiteX22" fmla="*/ 184727 w 1182255"/>
              <a:gd name="connsiteY22" fmla="*/ 895927 h 1136073"/>
              <a:gd name="connsiteX23" fmla="*/ 157018 w 1182255"/>
              <a:gd name="connsiteY23" fmla="*/ 914400 h 1136073"/>
              <a:gd name="connsiteX24" fmla="*/ 129309 w 1182255"/>
              <a:gd name="connsiteY24" fmla="*/ 979055 h 1136073"/>
              <a:gd name="connsiteX25" fmla="*/ 101600 w 1182255"/>
              <a:gd name="connsiteY25" fmla="*/ 1006764 h 1136073"/>
              <a:gd name="connsiteX26" fmla="*/ 83127 w 1182255"/>
              <a:gd name="connsiteY26" fmla="*/ 1034473 h 1136073"/>
              <a:gd name="connsiteX27" fmla="*/ 27709 w 1182255"/>
              <a:gd name="connsiteY27" fmla="*/ 1080655 h 1136073"/>
              <a:gd name="connsiteX28" fmla="*/ 9236 w 1182255"/>
              <a:gd name="connsiteY28" fmla="*/ 1108364 h 1136073"/>
              <a:gd name="connsiteX29" fmla="*/ 0 w 1182255"/>
              <a:gd name="connsiteY29" fmla="*/ 1136073 h 1136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182255" h="1136073">
                <a:moveTo>
                  <a:pt x="1182255" y="0"/>
                </a:moveTo>
                <a:cubicBezTo>
                  <a:pt x="1179176" y="36945"/>
                  <a:pt x="1185357" y="75876"/>
                  <a:pt x="1173018" y="110836"/>
                </a:cubicBezTo>
                <a:cubicBezTo>
                  <a:pt x="1165772" y="131365"/>
                  <a:pt x="1142945" y="142374"/>
                  <a:pt x="1126836" y="157018"/>
                </a:cubicBezTo>
                <a:cubicBezTo>
                  <a:pt x="1109043" y="173193"/>
                  <a:pt x="1089144" y="186951"/>
                  <a:pt x="1071418" y="203200"/>
                </a:cubicBezTo>
                <a:cubicBezTo>
                  <a:pt x="1052160" y="220853"/>
                  <a:pt x="1039366" y="246935"/>
                  <a:pt x="1016000" y="258618"/>
                </a:cubicBezTo>
                <a:cubicBezTo>
                  <a:pt x="997527" y="267854"/>
                  <a:pt x="977766" y="274871"/>
                  <a:pt x="960582" y="286327"/>
                </a:cubicBezTo>
                <a:cubicBezTo>
                  <a:pt x="764293" y="417187"/>
                  <a:pt x="1023261" y="254657"/>
                  <a:pt x="868218" y="378691"/>
                </a:cubicBezTo>
                <a:cubicBezTo>
                  <a:pt x="852091" y="391593"/>
                  <a:pt x="829503" y="394252"/>
                  <a:pt x="812800" y="406400"/>
                </a:cubicBezTo>
                <a:cubicBezTo>
                  <a:pt x="795193" y="419205"/>
                  <a:pt x="784453" y="440097"/>
                  <a:pt x="766618" y="452582"/>
                </a:cubicBezTo>
                <a:cubicBezTo>
                  <a:pt x="753035" y="462090"/>
                  <a:pt x="735265" y="463640"/>
                  <a:pt x="720436" y="471055"/>
                </a:cubicBezTo>
                <a:cubicBezTo>
                  <a:pt x="698168" y="482189"/>
                  <a:pt x="668519" y="502587"/>
                  <a:pt x="646545" y="517236"/>
                </a:cubicBezTo>
                <a:cubicBezTo>
                  <a:pt x="637309" y="529551"/>
                  <a:pt x="630421" y="544045"/>
                  <a:pt x="618836" y="554182"/>
                </a:cubicBezTo>
                <a:cubicBezTo>
                  <a:pt x="598750" y="571758"/>
                  <a:pt x="559642" y="587068"/>
                  <a:pt x="535709" y="600364"/>
                </a:cubicBezTo>
                <a:cubicBezTo>
                  <a:pt x="520016" y="609082"/>
                  <a:pt x="504751" y="618558"/>
                  <a:pt x="489527" y="628073"/>
                </a:cubicBezTo>
                <a:cubicBezTo>
                  <a:pt x="480114" y="633956"/>
                  <a:pt x="471747" y="641582"/>
                  <a:pt x="461818" y="646546"/>
                </a:cubicBezTo>
                <a:cubicBezTo>
                  <a:pt x="453110" y="650900"/>
                  <a:pt x="443345" y="652703"/>
                  <a:pt x="434109" y="655782"/>
                </a:cubicBezTo>
                <a:cubicBezTo>
                  <a:pt x="431030" y="665018"/>
                  <a:pt x="430955" y="675888"/>
                  <a:pt x="424873" y="683491"/>
                </a:cubicBezTo>
                <a:cubicBezTo>
                  <a:pt x="417938" y="692159"/>
                  <a:pt x="405692" y="694857"/>
                  <a:pt x="397164" y="701964"/>
                </a:cubicBezTo>
                <a:cubicBezTo>
                  <a:pt x="387129" y="710326"/>
                  <a:pt x="379905" y="721836"/>
                  <a:pt x="369455" y="729673"/>
                </a:cubicBezTo>
                <a:cubicBezTo>
                  <a:pt x="342813" y="749654"/>
                  <a:pt x="286327" y="785091"/>
                  <a:pt x="286327" y="785091"/>
                </a:cubicBezTo>
                <a:cubicBezTo>
                  <a:pt x="250752" y="838456"/>
                  <a:pt x="288037" y="790223"/>
                  <a:pt x="240145" y="831273"/>
                </a:cubicBezTo>
                <a:cubicBezTo>
                  <a:pt x="226922" y="842607"/>
                  <a:pt x="214534" y="854995"/>
                  <a:pt x="203200" y="868218"/>
                </a:cubicBezTo>
                <a:cubicBezTo>
                  <a:pt x="195976" y="876646"/>
                  <a:pt x="192576" y="888078"/>
                  <a:pt x="184727" y="895927"/>
                </a:cubicBezTo>
                <a:cubicBezTo>
                  <a:pt x="176878" y="903776"/>
                  <a:pt x="166254" y="908242"/>
                  <a:pt x="157018" y="914400"/>
                </a:cubicBezTo>
                <a:cubicBezTo>
                  <a:pt x="149480" y="937014"/>
                  <a:pt x="143577" y="959080"/>
                  <a:pt x="129309" y="979055"/>
                </a:cubicBezTo>
                <a:cubicBezTo>
                  <a:pt x="121717" y="989684"/>
                  <a:pt x="109962" y="996729"/>
                  <a:pt x="101600" y="1006764"/>
                </a:cubicBezTo>
                <a:cubicBezTo>
                  <a:pt x="94493" y="1015292"/>
                  <a:pt x="90234" y="1025945"/>
                  <a:pt x="83127" y="1034473"/>
                </a:cubicBezTo>
                <a:cubicBezTo>
                  <a:pt x="60903" y="1061142"/>
                  <a:pt x="54954" y="1062491"/>
                  <a:pt x="27709" y="1080655"/>
                </a:cubicBezTo>
                <a:cubicBezTo>
                  <a:pt x="21551" y="1089891"/>
                  <a:pt x="14200" y="1098435"/>
                  <a:pt x="9236" y="1108364"/>
                </a:cubicBezTo>
                <a:cubicBezTo>
                  <a:pt x="4882" y="1117072"/>
                  <a:pt x="0" y="1136073"/>
                  <a:pt x="0" y="1136073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3054347" y="1067740"/>
            <a:ext cx="756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steam</a:t>
            </a:r>
            <a:endParaRPr lang="zh-CN" altLang="en-US" dirty="0"/>
          </a:p>
        </p:txBody>
      </p:sp>
      <p:sp>
        <p:nvSpPr>
          <p:cNvPr id="51" name="Rectangle 50"/>
          <p:cNvSpPr/>
          <p:nvPr/>
        </p:nvSpPr>
        <p:spPr>
          <a:xfrm>
            <a:off x="1186299" y="4405745"/>
            <a:ext cx="746466" cy="3960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down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304369" y="3329269"/>
            <a:ext cx="510326" cy="3960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up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963179" y="3837869"/>
            <a:ext cx="746466" cy="3960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Right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84476" y="3848346"/>
            <a:ext cx="619733" cy="3960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Left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1169292" y="3848346"/>
            <a:ext cx="746466" cy="39601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>
                <a:solidFill>
                  <a:srgbClr val="FF0000"/>
                </a:solidFill>
              </a:rPr>
              <a:t>Stop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58" name="Freeform 57"/>
          <p:cNvSpPr/>
          <p:nvPr/>
        </p:nvSpPr>
        <p:spPr>
          <a:xfrm>
            <a:off x="2290618" y="600364"/>
            <a:ext cx="711253" cy="868218"/>
          </a:xfrm>
          <a:custGeom>
            <a:avLst/>
            <a:gdLst>
              <a:gd name="connsiteX0" fmla="*/ 0 w 711253"/>
              <a:gd name="connsiteY0" fmla="*/ 868218 h 868218"/>
              <a:gd name="connsiteX1" fmla="*/ 36946 w 711253"/>
              <a:gd name="connsiteY1" fmla="*/ 822036 h 868218"/>
              <a:gd name="connsiteX2" fmla="*/ 55418 w 711253"/>
              <a:gd name="connsiteY2" fmla="*/ 794327 h 868218"/>
              <a:gd name="connsiteX3" fmla="*/ 83127 w 711253"/>
              <a:gd name="connsiteY3" fmla="*/ 766618 h 868218"/>
              <a:gd name="connsiteX4" fmla="*/ 101600 w 711253"/>
              <a:gd name="connsiteY4" fmla="*/ 738909 h 868218"/>
              <a:gd name="connsiteX5" fmla="*/ 129309 w 711253"/>
              <a:gd name="connsiteY5" fmla="*/ 701963 h 868218"/>
              <a:gd name="connsiteX6" fmla="*/ 157018 w 711253"/>
              <a:gd name="connsiteY6" fmla="*/ 674254 h 868218"/>
              <a:gd name="connsiteX7" fmla="*/ 175491 w 711253"/>
              <a:gd name="connsiteY7" fmla="*/ 646545 h 868218"/>
              <a:gd name="connsiteX8" fmla="*/ 221673 w 711253"/>
              <a:gd name="connsiteY8" fmla="*/ 581891 h 868218"/>
              <a:gd name="connsiteX9" fmla="*/ 240146 w 711253"/>
              <a:gd name="connsiteY9" fmla="*/ 544945 h 868218"/>
              <a:gd name="connsiteX10" fmla="*/ 267855 w 711253"/>
              <a:gd name="connsiteY10" fmla="*/ 517236 h 868218"/>
              <a:gd name="connsiteX11" fmla="*/ 304800 w 711253"/>
              <a:gd name="connsiteY11" fmla="*/ 471054 h 868218"/>
              <a:gd name="connsiteX12" fmla="*/ 332509 w 711253"/>
              <a:gd name="connsiteY12" fmla="*/ 415636 h 868218"/>
              <a:gd name="connsiteX13" fmla="*/ 360218 w 711253"/>
              <a:gd name="connsiteY13" fmla="*/ 397163 h 868218"/>
              <a:gd name="connsiteX14" fmla="*/ 406400 w 711253"/>
              <a:gd name="connsiteY14" fmla="*/ 341745 h 868218"/>
              <a:gd name="connsiteX15" fmla="*/ 424873 w 711253"/>
              <a:gd name="connsiteY15" fmla="*/ 314036 h 868218"/>
              <a:gd name="connsiteX16" fmla="*/ 452582 w 711253"/>
              <a:gd name="connsiteY16" fmla="*/ 277091 h 868218"/>
              <a:gd name="connsiteX17" fmla="*/ 480291 w 711253"/>
              <a:gd name="connsiteY17" fmla="*/ 249381 h 868218"/>
              <a:gd name="connsiteX18" fmla="*/ 508000 w 711253"/>
              <a:gd name="connsiteY18" fmla="*/ 212436 h 868218"/>
              <a:gd name="connsiteX19" fmla="*/ 572655 w 711253"/>
              <a:gd name="connsiteY19" fmla="*/ 147781 h 868218"/>
              <a:gd name="connsiteX20" fmla="*/ 618837 w 711253"/>
              <a:gd name="connsiteY20" fmla="*/ 83127 h 868218"/>
              <a:gd name="connsiteX21" fmla="*/ 628073 w 711253"/>
              <a:gd name="connsiteY21" fmla="*/ 55418 h 868218"/>
              <a:gd name="connsiteX22" fmla="*/ 683491 w 711253"/>
              <a:gd name="connsiteY22" fmla="*/ 27709 h 868218"/>
              <a:gd name="connsiteX23" fmla="*/ 711200 w 711253"/>
              <a:gd name="connsiteY23" fmla="*/ 0 h 8682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711253" h="868218">
                <a:moveTo>
                  <a:pt x="0" y="868218"/>
                </a:moveTo>
                <a:cubicBezTo>
                  <a:pt x="12315" y="852824"/>
                  <a:pt x="25118" y="837807"/>
                  <a:pt x="36946" y="822036"/>
                </a:cubicBezTo>
                <a:cubicBezTo>
                  <a:pt x="43606" y="813156"/>
                  <a:pt x="48312" y="802855"/>
                  <a:pt x="55418" y="794327"/>
                </a:cubicBezTo>
                <a:cubicBezTo>
                  <a:pt x="63780" y="784292"/>
                  <a:pt x="74765" y="776653"/>
                  <a:pt x="83127" y="766618"/>
                </a:cubicBezTo>
                <a:cubicBezTo>
                  <a:pt x="90234" y="758090"/>
                  <a:pt x="95148" y="747942"/>
                  <a:pt x="101600" y="738909"/>
                </a:cubicBezTo>
                <a:cubicBezTo>
                  <a:pt x="110548" y="726382"/>
                  <a:pt x="119291" y="713651"/>
                  <a:pt x="129309" y="701963"/>
                </a:cubicBezTo>
                <a:cubicBezTo>
                  <a:pt x="137810" y="692045"/>
                  <a:pt x="148656" y="684289"/>
                  <a:pt x="157018" y="674254"/>
                </a:cubicBezTo>
                <a:cubicBezTo>
                  <a:pt x="164125" y="665726"/>
                  <a:pt x="169039" y="655578"/>
                  <a:pt x="175491" y="646545"/>
                </a:cubicBezTo>
                <a:cubicBezTo>
                  <a:pt x="189649" y="626724"/>
                  <a:pt x="209236" y="603656"/>
                  <a:pt x="221673" y="581891"/>
                </a:cubicBezTo>
                <a:cubicBezTo>
                  <a:pt x="228504" y="569936"/>
                  <a:pt x="232143" y="556149"/>
                  <a:pt x="240146" y="544945"/>
                </a:cubicBezTo>
                <a:cubicBezTo>
                  <a:pt x="247738" y="534316"/>
                  <a:pt x="259254" y="527066"/>
                  <a:pt x="267855" y="517236"/>
                </a:cubicBezTo>
                <a:cubicBezTo>
                  <a:pt x="280837" y="502400"/>
                  <a:pt x="292485" y="486448"/>
                  <a:pt x="304800" y="471054"/>
                </a:cubicBezTo>
                <a:cubicBezTo>
                  <a:pt x="312312" y="448519"/>
                  <a:pt x="314606" y="433540"/>
                  <a:pt x="332509" y="415636"/>
                </a:cubicBezTo>
                <a:cubicBezTo>
                  <a:pt x="340358" y="407786"/>
                  <a:pt x="350982" y="403321"/>
                  <a:pt x="360218" y="397163"/>
                </a:cubicBezTo>
                <a:cubicBezTo>
                  <a:pt x="406083" y="328367"/>
                  <a:pt x="347136" y="412862"/>
                  <a:pt x="406400" y="341745"/>
                </a:cubicBezTo>
                <a:cubicBezTo>
                  <a:pt x="413507" y="333217"/>
                  <a:pt x="418421" y="323069"/>
                  <a:pt x="424873" y="314036"/>
                </a:cubicBezTo>
                <a:cubicBezTo>
                  <a:pt x="433821" y="301510"/>
                  <a:pt x="442564" y="288779"/>
                  <a:pt x="452582" y="277091"/>
                </a:cubicBezTo>
                <a:cubicBezTo>
                  <a:pt x="461083" y="267173"/>
                  <a:pt x="471790" y="259299"/>
                  <a:pt x="480291" y="249381"/>
                </a:cubicBezTo>
                <a:cubicBezTo>
                  <a:pt x="490309" y="237693"/>
                  <a:pt x="497645" y="223826"/>
                  <a:pt x="508000" y="212436"/>
                </a:cubicBezTo>
                <a:cubicBezTo>
                  <a:pt x="528502" y="189884"/>
                  <a:pt x="559025" y="175042"/>
                  <a:pt x="572655" y="147781"/>
                </a:cubicBezTo>
                <a:cubicBezTo>
                  <a:pt x="596969" y="99153"/>
                  <a:pt x="581391" y="120572"/>
                  <a:pt x="618837" y="83127"/>
                </a:cubicBezTo>
                <a:cubicBezTo>
                  <a:pt x="621916" y="73891"/>
                  <a:pt x="621991" y="63021"/>
                  <a:pt x="628073" y="55418"/>
                </a:cubicBezTo>
                <a:cubicBezTo>
                  <a:pt x="641095" y="39140"/>
                  <a:pt x="665237" y="33794"/>
                  <a:pt x="683491" y="27709"/>
                </a:cubicBezTo>
                <a:cubicBezTo>
                  <a:pt x="713762" y="7528"/>
                  <a:pt x="711200" y="20337"/>
                  <a:pt x="711200" y="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1869196" y="420439"/>
            <a:ext cx="12522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Commands</a:t>
            </a:r>
          </a:p>
          <a:p>
            <a:r>
              <a:rPr lang="en-US" altLang="zh-CN" sz="1600" dirty="0"/>
              <a:t>out</a:t>
            </a:r>
            <a:endParaRPr lang="zh-CN" altLang="en-US" sz="1600" dirty="0"/>
          </a:p>
        </p:txBody>
      </p:sp>
      <p:sp>
        <p:nvSpPr>
          <p:cNvPr id="60" name="Freeform 59"/>
          <p:cNvSpPr/>
          <p:nvPr/>
        </p:nvSpPr>
        <p:spPr>
          <a:xfrm>
            <a:off x="5523348" y="987239"/>
            <a:ext cx="914400" cy="1163781"/>
          </a:xfrm>
          <a:custGeom>
            <a:avLst/>
            <a:gdLst>
              <a:gd name="connsiteX0" fmla="*/ 0 w 914400"/>
              <a:gd name="connsiteY0" fmla="*/ 0 h 1163781"/>
              <a:gd name="connsiteX1" fmla="*/ 73891 w 914400"/>
              <a:gd name="connsiteY1" fmla="*/ 83127 h 1163781"/>
              <a:gd name="connsiteX2" fmla="*/ 129309 w 914400"/>
              <a:gd name="connsiteY2" fmla="*/ 157018 h 1163781"/>
              <a:gd name="connsiteX3" fmla="*/ 147782 w 914400"/>
              <a:gd name="connsiteY3" fmla="*/ 184727 h 1163781"/>
              <a:gd name="connsiteX4" fmla="*/ 193963 w 914400"/>
              <a:gd name="connsiteY4" fmla="*/ 221672 h 1163781"/>
              <a:gd name="connsiteX5" fmla="*/ 212436 w 914400"/>
              <a:gd name="connsiteY5" fmla="*/ 249381 h 1163781"/>
              <a:gd name="connsiteX6" fmla="*/ 249382 w 914400"/>
              <a:gd name="connsiteY6" fmla="*/ 295563 h 1163781"/>
              <a:gd name="connsiteX7" fmla="*/ 258618 w 914400"/>
              <a:gd name="connsiteY7" fmla="*/ 341745 h 1163781"/>
              <a:gd name="connsiteX8" fmla="*/ 295563 w 914400"/>
              <a:gd name="connsiteY8" fmla="*/ 397163 h 1163781"/>
              <a:gd name="connsiteX9" fmla="*/ 314036 w 914400"/>
              <a:gd name="connsiteY9" fmla="*/ 434109 h 1163781"/>
              <a:gd name="connsiteX10" fmla="*/ 323273 w 914400"/>
              <a:gd name="connsiteY10" fmla="*/ 480291 h 1163781"/>
              <a:gd name="connsiteX11" fmla="*/ 350982 w 914400"/>
              <a:gd name="connsiteY11" fmla="*/ 498763 h 1163781"/>
              <a:gd name="connsiteX12" fmla="*/ 369454 w 914400"/>
              <a:gd name="connsiteY12" fmla="*/ 554181 h 1163781"/>
              <a:gd name="connsiteX13" fmla="*/ 387927 w 914400"/>
              <a:gd name="connsiteY13" fmla="*/ 591127 h 1163781"/>
              <a:gd name="connsiteX14" fmla="*/ 397163 w 914400"/>
              <a:gd name="connsiteY14" fmla="*/ 628072 h 1163781"/>
              <a:gd name="connsiteX15" fmla="*/ 434109 w 914400"/>
              <a:gd name="connsiteY15" fmla="*/ 683491 h 1163781"/>
              <a:gd name="connsiteX16" fmla="*/ 443345 w 914400"/>
              <a:gd name="connsiteY16" fmla="*/ 711200 h 1163781"/>
              <a:gd name="connsiteX17" fmla="*/ 498763 w 914400"/>
              <a:gd name="connsiteY17" fmla="*/ 757381 h 1163781"/>
              <a:gd name="connsiteX18" fmla="*/ 563418 w 914400"/>
              <a:gd name="connsiteY18" fmla="*/ 831272 h 1163781"/>
              <a:gd name="connsiteX19" fmla="*/ 581891 w 914400"/>
              <a:gd name="connsiteY19" fmla="*/ 868218 h 1163781"/>
              <a:gd name="connsiteX20" fmla="*/ 609600 w 914400"/>
              <a:gd name="connsiteY20" fmla="*/ 877454 h 1163781"/>
              <a:gd name="connsiteX21" fmla="*/ 637309 w 914400"/>
              <a:gd name="connsiteY21" fmla="*/ 895927 h 1163781"/>
              <a:gd name="connsiteX22" fmla="*/ 683491 w 914400"/>
              <a:gd name="connsiteY22" fmla="*/ 951345 h 1163781"/>
              <a:gd name="connsiteX23" fmla="*/ 729673 w 914400"/>
              <a:gd name="connsiteY23" fmla="*/ 1006763 h 1163781"/>
              <a:gd name="connsiteX24" fmla="*/ 757382 w 914400"/>
              <a:gd name="connsiteY24" fmla="*/ 1025236 h 1163781"/>
              <a:gd name="connsiteX25" fmla="*/ 840509 w 914400"/>
              <a:gd name="connsiteY25" fmla="*/ 1089891 h 1163781"/>
              <a:gd name="connsiteX26" fmla="*/ 849745 w 914400"/>
              <a:gd name="connsiteY26" fmla="*/ 1117600 h 1163781"/>
              <a:gd name="connsiteX27" fmla="*/ 905163 w 914400"/>
              <a:gd name="connsiteY27" fmla="*/ 1154545 h 1163781"/>
              <a:gd name="connsiteX28" fmla="*/ 914400 w 914400"/>
              <a:gd name="connsiteY28" fmla="*/ 1163781 h 1163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914400" h="1163781">
                <a:moveTo>
                  <a:pt x="0" y="0"/>
                </a:moveTo>
                <a:cubicBezTo>
                  <a:pt x="56256" y="140635"/>
                  <a:pt x="-34875" y="-61895"/>
                  <a:pt x="73891" y="83127"/>
                </a:cubicBezTo>
                <a:cubicBezTo>
                  <a:pt x="92364" y="107757"/>
                  <a:pt x="112231" y="131401"/>
                  <a:pt x="129309" y="157018"/>
                </a:cubicBezTo>
                <a:cubicBezTo>
                  <a:pt x="135467" y="166254"/>
                  <a:pt x="139933" y="176878"/>
                  <a:pt x="147782" y="184727"/>
                </a:cubicBezTo>
                <a:cubicBezTo>
                  <a:pt x="161722" y="198667"/>
                  <a:pt x="180023" y="207732"/>
                  <a:pt x="193963" y="221672"/>
                </a:cubicBezTo>
                <a:cubicBezTo>
                  <a:pt x="201812" y="229521"/>
                  <a:pt x="205775" y="240500"/>
                  <a:pt x="212436" y="249381"/>
                </a:cubicBezTo>
                <a:cubicBezTo>
                  <a:pt x="224265" y="265152"/>
                  <a:pt x="237067" y="280169"/>
                  <a:pt x="249382" y="295563"/>
                </a:cubicBezTo>
                <a:cubicBezTo>
                  <a:pt x="252461" y="310957"/>
                  <a:pt x="252122" y="327453"/>
                  <a:pt x="258618" y="341745"/>
                </a:cubicBezTo>
                <a:cubicBezTo>
                  <a:pt x="267805" y="361956"/>
                  <a:pt x="285634" y="377306"/>
                  <a:pt x="295563" y="397163"/>
                </a:cubicBezTo>
                <a:lnTo>
                  <a:pt x="314036" y="434109"/>
                </a:lnTo>
                <a:cubicBezTo>
                  <a:pt x="317115" y="449503"/>
                  <a:pt x="315484" y="466661"/>
                  <a:pt x="323273" y="480291"/>
                </a:cubicBezTo>
                <a:cubicBezTo>
                  <a:pt x="328781" y="489929"/>
                  <a:pt x="345099" y="489350"/>
                  <a:pt x="350982" y="498763"/>
                </a:cubicBezTo>
                <a:cubicBezTo>
                  <a:pt x="361302" y="515275"/>
                  <a:pt x="360746" y="536765"/>
                  <a:pt x="369454" y="554181"/>
                </a:cubicBezTo>
                <a:lnTo>
                  <a:pt x="387927" y="591127"/>
                </a:lnTo>
                <a:cubicBezTo>
                  <a:pt x="391006" y="603442"/>
                  <a:pt x="391486" y="616718"/>
                  <a:pt x="397163" y="628072"/>
                </a:cubicBezTo>
                <a:cubicBezTo>
                  <a:pt x="407092" y="647930"/>
                  <a:pt x="434109" y="683491"/>
                  <a:pt x="434109" y="683491"/>
                </a:cubicBezTo>
                <a:cubicBezTo>
                  <a:pt x="437188" y="692727"/>
                  <a:pt x="437945" y="703099"/>
                  <a:pt x="443345" y="711200"/>
                </a:cubicBezTo>
                <a:cubicBezTo>
                  <a:pt x="457569" y="732536"/>
                  <a:pt x="478316" y="743750"/>
                  <a:pt x="498763" y="757381"/>
                </a:cubicBezTo>
                <a:cubicBezTo>
                  <a:pt x="541866" y="822036"/>
                  <a:pt x="517236" y="800485"/>
                  <a:pt x="563418" y="831272"/>
                </a:cubicBezTo>
                <a:cubicBezTo>
                  <a:pt x="569576" y="843587"/>
                  <a:pt x="572155" y="858482"/>
                  <a:pt x="581891" y="868218"/>
                </a:cubicBezTo>
                <a:cubicBezTo>
                  <a:pt x="588775" y="875102"/>
                  <a:pt x="600892" y="873100"/>
                  <a:pt x="609600" y="877454"/>
                </a:cubicBezTo>
                <a:cubicBezTo>
                  <a:pt x="619529" y="882418"/>
                  <a:pt x="628073" y="889769"/>
                  <a:pt x="637309" y="895927"/>
                </a:cubicBezTo>
                <a:cubicBezTo>
                  <a:pt x="683178" y="964730"/>
                  <a:pt x="624221" y="880220"/>
                  <a:pt x="683491" y="951345"/>
                </a:cubicBezTo>
                <a:cubicBezTo>
                  <a:pt x="716519" y="990979"/>
                  <a:pt x="685512" y="969962"/>
                  <a:pt x="729673" y="1006763"/>
                </a:cubicBezTo>
                <a:cubicBezTo>
                  <a:pt x="738201" y="1013869"/>
                  <a:pt x="749085" y="1017861"/>
                  <a:pt x="757382" y="1025236"/>
                </a:cubicBezTo>
                <a:cubicBezTo>
                  <a:pt x="832145" y="1091692"/>
                  <a:pt x="783373" y="1070844"/>
                  <a:pt x="840509" y="1089891"/>
                </a:cubicBezTo>
                <a:cubicBezTo>
                  <a:pt x="843588" y="1099127"/>
                  <a:pt x="842861" y="1110716"/>
                  <a:pt x="849745" y="1117600"/>
                </a:cubicBezTo>
                <a:cubicBezTo>
                  <a:pt x="865444" y="1133299"/>
                  <a:pt x="889463" y="1138847"/>
                  <a:pt x="905163" y="1154545"/>
                </a:cubicBezTo>
                <a:lnTo>
                  <a:pt x="914400" y="116378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TextBox 60"/>
          <p:cNvSpPr txBox="1"/>
          <p:nvPr/>
        </p:nvSpPr>
        <p:spPr>
          <a:xfrm>
            <a:off x="5267733" y="1943470"/>
            <a:ext cx="12522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Commands</a:t>
            </a:r>
          </a:p>
          <a:p>
            <a:r>
              <a:rPr lang="en-US" altLang="zh-CN" sz="1600" dirty="0"/>
              <a:t>in</a:t>
            </a:r>
            <a:endParaRPr lang="zh-CN" altLang="en-US" sz="1600" dirty="0"/>
          </a:p>
        </p:txBody>
      </p:sp>
      <p:sp>
        <p:nvSpPr>
          <p:cNvPr id="63" name="TextBox 62"/>
          <p:cNvSpPr txBox="1"/>
          <p:nvPr/>
        </p:nvSpPr>
        <p:spPr>
          <a:xfrm>
            <a:off x="2869185" y="5145269"/>
            <a:ext cx="79320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Difficulties: </a:t>
            </a:r>
          </a:p>
          <a:p>
            <a:pPr marL="342900" indent="-342900">
              <a:buAutoNum type="arabicPeriod"/>
            </a:pPr>
            <a:r>
              <a:rPr lang="en-US" altLang="zh-CN" dirty="0"/>
              <a:t>How does </a:t>
            </a:r>
            <a:r>
              <a:rPr lang="en-US" altLang="zh-CN" dirty="0" err="1"/>
              <a:t>RaspberryPi</a:t>
            </a:r>
            <a:r>
              <a:rPr lang="en-US" altLang="zh-CN" dirty="0"/>
              <a:t> control a motor ? </a:t>
            </a:r>
          </a:p>
          <a:p>
            <a:pPr marL="342900" indent="-342900">
              <a:buAutoNum type="arabicPeriod"/>
            </a:pPr>
            <a:r>
              <a:rPr lang="en-US" altLang="zh-CN" dirty="0"/>
              <a:t>How the steam transfer from camera to mobile ? </a:t>
            </a:r>
            <a:endParaRPr lang="zh-CN" altLang="en-US" dirty="0"/>
          </a:p>
        </p:txBody>
      </p:sp>
      <p:sp>
        <p:nvSpPr>
          <p:cNvPr id="64" name="Rectangle 63"/>
          <p:cNvSpPr/>
          <p:nvPr/>
        </p:nvSpPr>
        <p:spPr>
          <a:xfrm>
            <a:off x="6775640" y="3064161"/>
            <a:ext cx="899782" cy="2880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Rectangle 65"/>
          <p:cNvSpPr/>
          <p:nvPr/>
        </p:nvSpPr>
        <p:spPr>
          <a:xfrm>
            <a:off x="6775640" y="3360171"/>
            <a:ext cx="899782" cy="2880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Rectangle 66"/>
          <p:cNvSpPr/>
          <p:nvPr/>
        </p:nvSpPr>
        <p:spPr>
          <a:xfrm>
            <a:off x="6781998" y="3665468"/>
            <a:ext cx="899782" cy="2880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TextBox 67"/>
          <p:cNvSpPr txBox="1"/>
          <p:nvPr/>
        </p:nvSpPr>
        <p:spPr>
          <a:xfrm>
            <a:off x="5343029" y="3334033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18650*3pcs</a:t>
            </a:r>
            <a:endParaRPr lang="zh-CN" altLang="en-US" dirty="0"/>
          </a:p>
        </p:txBody>
      </p:sp>
      <p:sp>
        <p:nvSpPr>
          <p:cNvPr id="69" name="Freeform 68"/>
          <p:cNvSpPr/>
          <p:nvPr/>
        </p:nvSpPr>
        <p:spPr>
          <a:xfrm>
            <a:off x="7598026" y="3213202"/>
            <a:ext cx="242478" cy="711200"/>
          </a:xfrm>
          <a:custGeom>
            <a:avLst/>
            <a:gdLst>
              <a:gd name="connsiteX0" fmla="*/ 49685 w 242478"/>
              <a:gd name="connsiteY0" fmla="*/ 0 h 711200"/>
              <a:gd name="connsiteX1" fmla="*/ 95867 w 242478"/>
              <a:gd name="connsiteY1" fmla="*/ 46182 h 711200"/>
              <a:gd name="connsiteX2" fmla="*/ 132813 w 242478"/>
              <a:gd name="connsiteY2" fmla="*/ 101600 h 711200"/>
              <a:gd name="connsiteX3" fmla="*/ 151285 w 242478"/>
              <a:gd name="connsiteY3" fmla="*/ 129309 h 711200"/>
              <a:gd name="connsiteX4" fmla="*/ 206704 w 242478"/>
              <a:gd name="connsiteY4" fmla="*/ 166255 h 711200"/>
              <a:gd name="connsiteX5" fmla="*/ 234413 w 242478"/>
              <a:gd name="connsiteY5" fmla="*/ 267855 h 711200"/>
              <a:gd name="connsiteX6" fmla="*/ 206704 w 242478"/>
              <a:gd name="connsiteY6" fmla="*/ 535709 h 711200"/>
              <a:gd name="connsiteX7" fmla="*/ 178995 w 242478"/>
              <a:gd name="connsiteY7" fmla="*/ 563418 h 711200"/>
              <a:gd name="connsiteX8" fmla="*/ 142049 w 242478"/>
              <a:gd name="connsiteY8" fmla="*/ 618837 h 711200"/>
              <a:gd name="connsiteX9" fmla="*/ 105104 w 242478"/>
              <a:gd name="connsiteY9" fmla="*/ 628073 h 711200"/>
              <a:gd name="connsiteX10" fmla="*/ 49685 w 242478"/>
              <a:gd name="connsiteY10" fmla="*/ 655782 h 711200"/>
              <a:gd name="connsiteX11" fmla="*/ 3504 w 242478"/>
              <a:gd name="connsiteY11" fmla="*/ 674255 h 711200"/>
              <a:gd name="connsiteX12" fmla="*/ 3504 w 242478"/>
              <a:gd name="connsiteY12" fmla="*/ 71120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42478" h="711200">
                <a:moveTo>
                  <a:pt x="49685" y="0"/>
                </a:moveTo>
                <a:cubicBezTo>
                  <a:pt x="65079" y="15394"/>
                  <a:pt x="82081" y="29333"/>
                  <a:pt x="95867" y="46182"/>
                </a:cubicBezTo>
                <a:cubicBezTo>
                  <a:pt x="109926" y="63365"/>
                  <a:pt x="120498" y="83127"/>
                  <a:pt x="132813" y="101600"/>
                </a:cubicBezTo>
                <a:cubicBezTo>
                  <a:pt x="138970" y="110836"/>
                  <a:pt x="142049" y="123152"/>
                  <a:pt x="151285" y="129309"/>
                </a:cubicBezTo>
                <a:lnTo>
                  <a:pt x="206704" y="166255"/>
                </a:lnTo>
                <a:cubicBezTo>
                  <a:pt x="230140" y="236566"/>
                  <a:pt x="221357" y="202579"/>
                  <a:pt x="234413" y="267855"/>
                </a:cubicBezTo>
                <a:cubicBezTo>
                  <a:pt x="230242" y="376294"/>
                  <a:pt x="268849" y="461133"/>
                  <a:pt x="206704" y="535709"/>
                </a:cubicBezTo>
                <a:cubicBezTo>
                  <a:pt x="198342" y="545744"/>
                  <a:pt x="188231" y="554182"/>
                  <a:pt x="178995" y="563418"/>
                </a:cubicBezTo>
                <a:cubicBezTo>
                  <a:pt x="170178" y="589868"/>
                  <a:pt x="170538" y="602558"/>
                  <a:pt x="142049" y="618837"/>
                </a:cubicBezTo>
                <a:cubicBezTo>
                  <a:pt x="131028" y="625135"/>
                  <a:pt x="117419" y="624994"/>
                  <a:pt x="105104" y="628073"/>
                </a:cubicBezTo>
                <a:cubicBezTo>
                  <a:pt x="63062" y="656101"/>
                  <a:pt x="93392" y="639392"/>
                  <a:pt x="49685" y="655782"/>
                </a:cubicBezTo>
                <a:cubicBezTo>
                  <a:pt x="34161" y="661603"/>
                  <a:pt x="14118" y="661518"/>
                  <a:pt x="3504" y="674255"/>
                </a:cubicBezTo>
                <a:cubicBezTo>
                  <a:pt x="-4380" y="683716"/>
                  <a:pt x="3504" y="698885"/>
                  <a:pt x="3504" y="711200"/>
                </a:cubicBezTo>
              </a:path>
            </a:pathLst>
          </a:custGeom>
          <a:noFill/>
          <a:ln>
            <a:solidFill>
              <a:srgbClr val="353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Freeform 69"/>
          <p:cNvSpPr/>
          <p:nvPr/>
        </p:nvSpPr>
        <p:spPr>
          <a:xfrm>
            <a:off x="7832439" y="2936111"/>
            <a:ext cx="683491" cy="683491"/>
          </a:xfrm>
          <a:custGeom>
            <a:avLst/>
            <a:gdLst>
              <a:gd name="connsiteX0" fmla="*/ 0 w 683491"/>
              <a:gd name="connsiteY0" fmla="*/ 683491 h 683491"/>
              <a:gd name="connsiteX1" fmla="*/ 9236 w 683491"/>
              <a:gd name="connsiteY1" fmla="*/ 637309 h 683491"/>
              <a:gd name="connsiteX2" fmla="*/ 83127 w 683491"/>
              <a:gd name="connsiteY2" fmla="*/ 581891 h 683491"/>
              <a:gd name="connsiteX3" fmla="*/ 120072 w 683491"/>
              <a:gd name="connsiteY3" fmla="*/ 544946 h 683491"/>
              <a:gd name="connsiteX4" fmla="*/ 240145 w 683491"/>
              <a:gd name="connsiteY4" fmla="*/ 489528 h 683491"/>
              <a:gd name="connsiteX5" fmla="*/ 267854 w 683491"/>
              <a:gd name="connsiteY5" fmla="*/ 452582 h 683491"/>
              <a:gd name="connsiteX6" fmla="*/ 350982 w 683491"/>
              <a:gd name="connsiteY6" fmla="*/ 397164 h 683491"/>
              <a:gd name="connsiteX7" fmla="*/ 415636 w 683491"/>
              <a:gd name="connsiteY7" fmla="*/ 341746 h 683491"/>
              <a:gd name="connsiteX8" fmla="*/ 443345 w 683491"/>
              <a:gd name="connsiteY8" fmla="*/ 314037 h 683491"/>
              <a:gd name="connsiteX9" fmla="*/ 471054 w 683491"/>
              <a:gd name="connsiteY9" fmla="*/ 277091 h 683491"/>
              <a:gd name="connsiteX10" fmla="*/ 554182 w 683491"/>
              <a:gd name="connsiteY10" fmla="*/ 230909 h 683491"/>
              <a:gd name="connsiteX11" fmla="*/ 572654 w 683491"/>
              <a:gd name="connsiteY11" fmla="*/ 203200 h 683491"/>
              <a:gd name="connsiteX12" fmla="*/ 609600 w 683491"/>
              <a:gd name="connsiteY12" fmla="*/ 157019 h 683491"/>
              <a:gd name="connsiteX13" fmla="*/ 646545 w 683491"/>
              <a:gd name="connsiteY13" fmla="*/ 110837 h 683491"/>
              <a:gd name="connsiteX14" fmla="*/ 683491 w 683491"/>
              <a:gd name="connsiteY14" fmla="*/ 18473 h 683491"/>
              <a:gd name="connsiteX15" fmla="*/ 683491 w 683491"/>
              <a:gd name="connsiteY15" fmla="*/ 0 h 683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3491" h="683491">
                <a:moveTo>
                  <a:pt x="0" y="683491"/>
                </a:moveTo>
                <a:cubicBezTo>
                  <a:pt x="3079" y="668097"/>
                  <a:pt x="528" y="650371"/>
                  <a:pt x="9236" y="637309"/>
                </a:cubicBezTo>
                <a:cubicBezTo>
                  <a:pt x="27569" y="609809"/>
                  <a:pt x="59578" y="602076"/>
                  <a:pt x="83127" y="581891"/>
                </a:cubicBezTo>
                <a:cubicBezTo>
                  <a:pt x="96350" y="570557"/>
                  <a:pt x="105422" y="554364"/>
                  <a:pt x="120072" y="544946"/>
                </a:cubicBezTo>
                <a:cubicBezTo>
                  <a:pt x="174498" y="509958"/>
                  <a:pt x="192974" y="505251"/>
                  <a:pt x="240145" y="489528"/>
                </a:cubicBezTo>
                <a:cubicBezTo>
                  <a:pt x="249381" y="477213"/>
                  <a:pt x="256028" y="462437"/>
                  <a:pt x="267854" y="452582"/>
                </a:cubicBezTo>
                <a:cubicBezTo>
                  <a:pt x="293438" y="431262"/>
                  <a:pt x="327434" y="420712"/>
                  <a:pt x="350982" y="397164"/>
                </a:cubicBezTo>
                <a:cubicBezTo>
                  <a:pt x="419738" y="328408"/>
                  <a:pt x="332695" y="412839"/>
                  <a:pt x="415636" y="341746"/>
                </a:cubicBezTo>
                <a:cubicBezTo>
                  <a:pt x="425554" y="333245"/>
                  <a:pt x="434844" y="323955"/>
                  <a:pt x="443345" y="314037"/>
                </a:cubicBezTo>
                <a:cubicBezTo>
                  <a:pt x="453363" y="302349"/>
                  <a:pt x="459548" y="287318"/>
                  <a:pt x="471054" y="277091"/>
                </a:cubicBezTo>
                <a:cubicBezTo>
                  <a:pt x="509164" y="243215"/>
                  <a:pt x="516553" y="243452"/>
                  <a:pt x="554182" y="230909"/>
                </a:cubicBezTo>
                <a:cubicBezTo>
                  <a:pt x="560339" y="221673"/>
                  <a:pt x="565994" y="212080"/>
                  <a:pt x="572654" y="203200"/>
                </a:cubicBezTo>
                <a:cubicBezTo>
                  <a:pt x="584482" y="187429"/>
                  <a:pt x="599152" y="173736"/>
                  <a:pt x="609600" y="157019"/>
                </a:cubicBezTo>
                <a:cubicBezTo>
                  <a:pt x="641468" y="106031"/>
                  <a:pt x="588934" y="149243"/>
                  <a:pt x="646545" y="110837"/>
                </a:cubicBezTo>
                <a:cubicBezTo>
                  <a:pt x="657585" y="88758"/>
                  <a:pt x="683491" y="41299"/>
                  <a:pt x="683491" y="18473"/>
                </a:cubicBezTo>
                <a:lnTo>
                  <a:pt x="683491" y="0"/>
                </a:lnTo>
              </a:path>
            </a:pathLst>
          </a:custGeom>
          <a:noFill/>
          <a:ln>
            <a:solidFill>
              <a:srgbClr val="353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Freeform 70"/>
          <p:cNvSpPr/>
          <p:nvPr/>
        </p:nvSpPr>
        <p:spPr>
          <a:xfrm>
            <a:off x="7832439" y="2723599"/>
            <a:ext cx="2807854" cy="812876"/>
          </a:xfrm>
          <a:custGeom>
            <a:avLst/>
            <a:gdLst>
              <a:gd name="connsiteX0" fmla="*/ 0 w 2807854"/>
              <a:gd name="connsiteY0" fmla="*/ 812876 h 812876"/>
              <a:gd name="connsiteX1" fmla="*/ 267854 w 2807854"/>
              <a:gd name="connsiteY1" fmla="*/ 794403 h 812876"/>
              <a:gd name="connsiteX2" fmla="*/ 443345 w 2807854"/>
              <a:gd name="connsiteY2" fmla="*/ 775931 h 812876"/>
              <a:gd name="connsiteX3" fmla="*/ 508000 w 2807854"/>
              <a:gd name="connsiteY3" fmla="*/ 766694 h 812876"/>
              <a:gd name="connsiteX4" fmla="*/ 572654 w 2807854"/>
              <a:gd name="connsiteY4" fmla="*/ 748221 h 812876"/>
              <a:gd name="connsiteX5" fmla="*/ 766618 w 2807854"/>
              <a:gd name="connsiteY5" fmla="*/ 729749 h 812876"/>
              <a:gd name="connsiteX6" fmla="*/ 840509 w 2807854"/>
              <a:gd name="connsiteY6" fmla="*/ 720512 h 812876"/>
              <a:gd name="connsiteX7" fmla="*/ 969818 w 2807854"/>
              <a:gd name="connsiteY7" fmla="*/ 655858 h 812876"/>
              <a:gd name="connsiteX8" fmla="*/ 1034472 w 2807854"/>
              <a:gd name="connsiteY8" fmla="*/ 637385 h 812876"/>
              <a:gd name="connsiteX9" fmla="*/ 1154545 w 2807854"/>
              <a:gd name="connsiteY9" fmla="*/ 581967 h 812876"/>
              <a:gd name="connsiteX10" fmla="*/ 1219200 w 2807854"/>
              <a:gd name="connsiteY10" fmla="*/ 563494 h 812876"/>
              <a:gd name="connsiteX11" fmla="*/ 1256145 w 2807854"/>
              <a:gd name="connsiteY11" fmla="*/ 545021 h 812876"/>
              <a:gd name="connsiteX12" fmla="*/ 1357745 w 2807854"/>
              <a:gd name="connsiteY12" fmla="*/ 517312 h 812876"/>
              <a:gd name="connsiteX13" fmla="*/ 1450109 w 2807854"/>
              <a:gd name="connsiteY13" fmla="*/ 461894 h 812876"/>
              <a:gd name="connsiteX14" fmla="*/ 1487054 w 2807854"/>
              <a:gd name="connsiteY14" fmla="*/ 434185 h 812876"/>
              <a:gd name="connsiteX15" fmla="*/ 1625600 w 2807854"/>
              <a:gd name="connsiteY15" fmla="*/ 388003 h 812876"/>
              <a:gd name="connsiteX16" fmla="*/ 1671782 w 2807854"/>
              <a:gd name="connsiteY16" fmla="*/ 369531 h 812876"/>
              <a:gd name="connsiteX17" fmla="*/ 1754909 w 2807854"/>
              <a:gd name="connsiteY17" fmla="*/ 341821 h 812876"/>
              <a:gd name="connsiteX18" fmla="*/ 1921163 w 2807854"/>
              <a:gd name="connsiteY18" fmla="*/ 277167 h 812876"/>
              <a:gd name="connsiteX19" fmla="*/ 2022763 w 2807854"/>
              <a:gd name="connsiteY19" fmla="*/ 230985 h 812876"/>
              <a:gd name="connsiteX20" fmla="*/ 2087418 w 2807854"/>
              <a:gd name="connsiteY20" fmla="*/ 221749 h 812876"/>
              <a:gd name="connsiteX21" fmla="*/ 2170545 w 2807854"/>
              <a:gd name="connsiteY21" fmla="*/ 184803 h 812876"/>
              <a:gd name="connsiteX22" fmla="*/ 2253672 w 2807854"/>
              <a:gd name="connsiteY22" fmla="*/ 147858 h 812876"/>
              <a:gd name="connsiteX23" fmla="*/ 2272145 w 2807854"/>
              <a:gd name="connsiteY23" fmla="*/ 120149 h 812876"/>
              <a:gd name="connsiteX24" fmla="*/ 2355272 w 2807854"/>
              <a:gd name="connsiteY24" fmla="*/ 73967 h 812876"/>
              <a:gd name="connsiteX25" fmla="*/ 2401454 w 2807854"/>
              <a:gd name="connsiteY25" fmla="*/ 64731 h 812876"/>
              <a:gd name="connsiteX26" fmla="*/ 2475345 w 2807854"/>
              <a:gd name="connsiteY26" fmla="*/ 37021 h 812876"/>
              <a:gd name="connsiteX27" fmla="*/ 2697018 w 2807854"/>
              <a:gd name="connsiteY27" fmla="*/ 18549 h 812876"/>
              <a:gd name="connsiteX28" fmla="*/ 2798618 w 2807854"/>
              <a:gd name="connsiteY28" fmla="*/ 76 h 812876"/>
              <a:gd name="connsiteX29" fmla="*/ 2807854 w 2807854"/>
              <a:gd name="connsiteY29" fmla="*/ 27785 h 812876"/>
              <a:gd name="connsiteX30" fmla="*/ 2780145 w 2807854"/>
              <a:gd name="connsiteY30" fmla="*/ 37021 h 812876"/>
              <a:gd name="connsiteX31" fmla="*/ 2733963 w 2807854"/>
              <a:gd name="connsiteY31" fmla="*/ 73967 h 812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807854" h="812876">
                <a:moveTo>
                  <a:pt x="0" y="812876"/>
                </a:moveTo>
                <a:cubicBezTo>
                  <a:pt x="89285" y="806718"/>
                  <a:pt x="180095" y="811954"/>
                  <a:pt x="267854" y="794403"/>
                </a:cubicBezTo>
                <a:cubicBezTo>
                  <a:pt x="356410" y="776693"/>
                  <a:pt x="298377" y="786285"/>
                  <a:pt x="443345" y="775931"/>
                </a:cubicBezTo>
                <a:cubicBezTo>
                  <a:pt x="464897" y="772852"/>
                  <a:pt x="486713" y="771256"/>
                  <a:pt x="508000" y="766694"/>
                </a:cubicBezTo>
                <a:cubicBezTo>
                  <a:pt x="529916" y="761998"/>
                  <a:pt x="550466" y="751391"/>
                  <a:pt x="572654" y="748221"/>
                </a:cubicBezTo>
                <a:cubicBezTo>
                  <a:pt x="636948" y="739036"/>
                  <a:pt x="702016" y="736432"/>
                  <a:pt x="766618" y="729749"/>
                </a:cubicBezTo>
                <a:cubicBezTo>
                  <a:pt x="791308" y="727195"/>
                  <a:pt x="815879" y="723591"/>
                  <a:pt x="840509" y="720512"/>
                </a:cubicBezTo>
                <a:cubicBezTo>
                  <a:pt x="995441" y="668870"/>
                  <a:pt x="772077" y="748138"/>
                  <a:pt x="969818" y="655858"/>
                </a:cubicBezTo>
                <a:cubicBezTo>
                  <a:pt x="990129" y="646379"/>
                  <a:pt x="1013364" y="644924"/>
                  <a:pt x="1034472" y="637385"/>
                </a:cubicBezTo>
                <a:cubicBezTo>
                  <a:pt x="1264921" y="555081"/>
                  <a:pt x="948840" y="661084"/>
                  <a:pt x="1154545" y="581967"/>
                </a:cubicBezTo>
                <a:cubicBezTo>
                  <a:pt x="1175465" y="573921"/>
                  <a:pt x="1198135" y="571154"/>
                  <a:pt x="1219200" y="563494"/>
                </a:cubicBezTo>
                <a:cubicBezTo>
                  <a:pt x="1232140" y="558789"/>
                  <a:pt x="1243361" y="550135"/>
                  <a:pt x="1256145" y="545021"/>
                </a:cubicBezTo>
                <a:cubicBezTo>
                  <a:pt x="1303014" y="526274"/>
                  <a:pt x="1311369" y="526588"/>
                  <a:pt x="1357745" y="517312"/>
                </a:cubicBezTo>
                <a:cubicBezTo>
                  <a:pt x="1456233" y="418826"/>
                  <a:pt x="1352866" y="505114"/>
                  <a:pt x="1450109" y="461894"/>
                </a:cubicBezTo>
                <a:cubicBezTo>
                  <a:pt x="1464176" y="455642"/>
                  <a:pt x="1473285" y="441069"/>
                  <a:pt x="1487054" y="434185"/>
                </a:cubicBezTo>
                <a:cubicBezTo>
                  <a:pt x="1540930" y="407247"/>
                  <a:pt x="1570589" y="406340"/>
                  <a:pt x="1625600" y="388003"/>
                </a:cubicBezTo>
                <a:cubicBezTo>
                  <a:pt x="1641329" y="382760"/>
                  <a:pt x="1656168" y="375107"/>
                  <a:pt x="1671782" y="369531"/>
                </a:cubicBezTo>
                <a:cubicBezTo>
                  <a:pt x="1699288" y="359707"/>
                  <a:pt x="1728218" y="353684"/>
                  <a:pt x="1754909" y="341821"/>
                </a:cubicBezTo>
                <a:cubicBezTo>
                  <a:pt x="1916815" y="269863"/>
                  <a:pt x="1758768" y="313256"/>
                  <a:pt x="1921163" y="277167"/>
                </a:cubicBezTo>
                <a:cubicBezTo>
                  <a:pt x="1942556" y="266471"/>
                  <a:pt x="1996625" y="237520"/>
                  <a:pt x="2022763" y="230985"/>
                </a:cubicBezTo>
                <a:cubicBezTo>
                  <a:pt x="2043883" y="225705"/>
                  <a:pt x="2065866" y="224828"/>
                  <a:pt x="2087418" y="221749"/>
                </a:cubicBezTo>
                <a:cubicBezTo>
                  <a:pt x="2124121" y="207067"/>
                  <a:pt x="2137258" y="203296"/>
                  <a:pt x="2170545" y="184803"/>
                </a:cubicBezTo>
                <a:cubicBezTo>
                  <a:pt x="2235911" y="148488"/>
                  <a:pt x="2193443" y="162915"/>
                  <a:pt x="2253672" y="147858"/>
                </a:cubicBezTo>
                <a:cubicBezTo>
                  <a:pt x="2259830" y="138622"/>
                  <a:pt x="2264296" y="127998"/>
                  <a:pt x="2272145" y="120149"/>
                </a:cubicBezTo>
                <a:cubicBezTo>
                  <a:pt x="2296400" y="95895"/>
                  <a:pt x="2322752" y="83723"/>
                  <a:pt x="2355272" y="73967"/>
                </a:cubicBezTo>
                <a:cubicBezTo>
                  <a:pt x="2370309" y="69456"/>
                  <a:pt x="2386060" y="67810"/>
                  <a:pt x="2401454" y="64731"/>
                </a:cubicBezTo>
                <a:cubicBezTo>
                  <a:pt x="2402731" y="64220"/>
                  <a:pt x="2463584" y="38830"/>
                  <a:pt x="2475345" y="37021"/>
                </a:cubicBezTo>
                <a:cubicBezTo>
                  <a:pt x="2522265" y="29802"/>
                  <a:pt x="2660364" y="21167"/>
                  <a:pt x="2697018" y="18549"/>
                </a:cubicBezTo>
                <a:cubicBezTo>
                  <a:pt x="2706208" y="16711"/>
                  <a:pt x="2793750" y="-1315"/>
                  <a:pt x="2798618" y="76"/>
                </a:cubicBezTo>
                <a:cubicBezTo>
                  <a:pt x="2807979" y="2751"/>
                  <a:pt x="2804775" y="18549"/>
                  <a:pt x="2807854" y="27785"/>
                </a:cubicBezTo>
                <a:cubicBezTo>
                  <a:pt x="2798618" y="30864"/>
                  <a:pt x="2788853" y="32667"/>
                  <a:pt x="2780145" y="37021"/>
                </a:cubicBezTo>
                <a:cubicBezTo>
                  <a:pt x="2756843" y="48672"/>
                  <a:pt x="2751144" y="56786"/>
                  <a:pt x="2733963" y="73967"/>
                </a:cubicBezTo>
              </a:path>
            </a:pathLst>
          </a:custGeom>
          <a:noFill/>
          <a:ln>
            <a:solidFill>
              <a:srgbClr val="353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Freeform 71"/>
          <p:cNvSpPr/>
          <p:nvPr/>
        </p:nvSpPr>
        <p:spPr>
          <a:xfrm>
            <a:off x="6797966" y="2723675"/>
            <a:ext cx="1136073" cy="849745"/>
          </a:xfrm>
          <a:custGeom>
            <a:avLst/>
            <a:gdLst>
              <a:gd name="connsiteX0" fmla="*/ 1006764 w 1136073"/>
              <a:gd name="connsiteY0" fmla="*/ 849745 h 849745"/>
              <a:gd name="connsiteX1" fmla="*/ 1080655 w 1136073"/>
              <a:gd name="connsiteY1" fmla="*/ 794327 h 849745"/>
              <a:gd name="connsiteX2" fmla="*/ 1089891 w 1136073"/>
              <a:gd name="connsiteY2" fmla="*/ 748145 h 849745"/>
              <a:gd name="connsiteX3" fmla="*/ 1108364 w 1136073"/>
              <a:gd name="connsiteY3" fmla="*/ 720436 h 849745"/>
              <a:gd name="connsiteX4" fmla="*/ 1136073 w 1136073"/>
              <a:gd name="connsiteY4" fmla="*/ 655782 h 849745"/>
              <a:gd name="connsiteX5" fmla="*/ 1126836 w 1136073"/>
              <a:gd name="connsiteY5" fmla="*/ 554182 h 849745"/>
              <a:gd name="connsiteX6" fmla="*/ 1117600 w 1136073"/>
              <a:gd name="connsiteY6" fmla="*/ 526473 h 849745"/>
              <a:gd name="connsiteX7" fmla="*/ 1089891 w 1136073"/>
              <a:gd name="connsiteY7" fmla="*/ 508000 h 849745"/>
              <a:gd name="connsiteX8" fmla="*/ 1034473 w 1136073"/>
              <a:gd name="connsiteY8" fmla="*/ 461818 h 849745"/>
              <a:gd name="connsiteX9" fmla="*/ 988291 w 1136073"/>
              <a:gd name="connsiteY9" fmla="*/ 452582 h 849745"/>
              <a:gd name="connsiteX10" fmla="*/ 914400 w 1136073"/>
              <a:gd name="connsiteY10" fmla="*/ 434109 h 849745"/>
              <a:gd name="connsiteX11" fmla="*/ 729673 w 1136073"/>
              <a:gd name="connsiteY11" fmla="*/ 406400 h 849745"/>
              <a:gd name="connsiteX12" fmla="*/ 646545 w 1136073"/>
              <a:gd name="connsiteY12" fmla="*/ 378691 h 849745"/>
              <a:gd name="connsiteX13" fmla="*/ 591127 w 1136073"/>
              <a:gd name="connsiteY13" fmla="*/ 360218 h 849745"/>
              <a:gd name="connsiteX14" fmla="*/ 563418 w 1136073"/>
              <a:gd name="connsiteY14" fmla="*/ 350982 h 849745"/>
              <a:gd name="connsiteX15" fmla="*/ 535709 w 1136073"/>
              <a:gd name="connsiteY15" fmla="*/ 332509 h 849745"/>
              <a:gd name="connsiteX16" fmla="*/ 489527 w 1136073"/>
              <a:gd name="connsiteY16" fmla="*/ 314036 h 849745"/>
              <a:gd name="connsiteX17" fmla="*/ 461818 w 1136073"/>
              <a:gd name="connsiteY17" fmla="*/ 304800 h 849745"/>
              <a:gd name="connsiteX18" fmla="*/ 378691 w 1136073"/>
              <a:gd name="connsiteY18" fmla="*/ 249382 h 849745"/>
              <a:gd name="connsiteX19" fmla="*/ 314036 w 1136073"/>
              <a:gd name="connsiteY19" fmla="*/ 230909 h 849745"/>
              <a:gd name="connsiteX20" fmla="*/ 230909 w 1136073"/>
              <a:gd name="connsiteY20" fmla="*/ 193964 h 849745"/>
              <a:gd name="connsiteX21" fmla="*/ 203200 w 1136073"/>
              <a:gd name="connsiteY21" fmla="*/ 184727 h 849745"/>
              <a:gd name="connsiteX22" fmla="*/ 184727 w 1136073"/>
              <a:gd name="connsiteY22" fmla="*/ 157018 h 849745"/>
              <a:gd name="connsiteX23" fmla="*/ 129309 w 1136073"/>
              <a:gd name="connsiteY23" fmla="*/ 138545 h 849745"/>
              <a:gd name="connsiteX24" fmla="*/ 110836 w 1136073"/>
              <a:gd name="connsiteY24" fmla="*/ 110836 h 849745"/>
              <a:gd name="connsiteX25" fmla="*/ 83127 w 1136073"/>
              <a:gd name="connsiteY25" fmla="*/ 101600 h 849745"/>
              <a:gd name="connsiteX26" fmla="*/ 55418 w 1136073"/>
              <a:gd name="connsiteY26" fmla="*/ 83127 h 849745"/>
              <a:gd name="connsiteX27" fmla="*/ 18473 w 1136073"/>
              <a:gd name="connsiteY27" fmla="*/ 27709 h 849745"/>
              <a:gd name="connsiteX28" fmla="*/ 0 w 1136073"/>
              <a:gd name="connsiteY28" fmla="*/ 0 h 849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36073" h="849745">
                <a:moveTo>
                  <a:pt x="1006764" y="849745"/>
                </a:moveTo>
                <a:cubicBezTo>
                  <a:pt x="1024481" y="839115"/>
                  <a:pt x="1069112" y="817413"/>
                  <a:pt x="1080655" y="794327"/>
                </a:cubicBezTo>
                <a:cubicBezTo>
                  <a:pt x="1087676" y="780286"/>
                  <a:pt x="1084379" y="762844"/>
                  <a:pt x="1089891" y="748145"/>
                </a:cubicBezTo>
                <a:cubicBezTo>
                  <a:pt x="1093789" y="737751"/>
                  <a:pt x="1102857" y="730074"/>
                  <a:pt x="1108364" y="720436"/>
                </a:cubicBezTo>
                <a:cubicBezTo>
                  <a:pt x="1126623" y="688482"/>
                  <a:pt x="1125711" y="686866"/>
                  <a:pt x="1136073" y="655782"/>
                </a:cubicBezTo>
                <a:cubicBezTo>
                  <a:pt x="1132994" y="621915"/>
                  <a:pt x="1131645" y="587847"/>
                  <a:pt x="1126836" y="554182"/>
                </a:cubicBezTo>
                <a:cubicBezTo>
                  <a:pt x="1125459" y="544544"/>
                  <a:pt x="1123682" y="534076"/>
                  <a:pt x="1117600" y="526473"/>
                </a:cubicBezTo>
                <a:cubicBezTo>
                  <a:pt x="1110665" y="517805"/>
                  <a:pt x="1098419" y="515107"/>
                  <a:pt x="1089891" y="508000"/>
                </a:cubicBezTo>
                <a:cubicBezTo>
                  <a:pt x="1070291" y="491666"/>
                  <a:pt x="1059489" y="471199"/>
                  <a:pt x="1034473" y="461818"/>
                </a:cubicBezTo>
                <a:cubicBezTo>
                  <a:pt x="1019774" y="456306"/>
                  <a:pt x="1003588" y="456112"/>
                  <a:pt x="988291" y="452582"/>
                </a:cubicBezTo>
                <a:cubicBezTo>
                  <a:pt x="963553" y="446873"/>
                  <a:pt x="939507" y="437875"/>
                  <a:pt x="914400" y="434109"/>
                </a:cubicBezTo>
                <a:lnTo>
                  <a:pt x="729673" y="406400"/>
                </a:lnTo>
                <a:cubicBezTo>
                  <a:pt x="678513" y="372293"/>
                  <a:pt x="726188" y="398602"/>
                  <a:pt x="646545" y="378691"/>
                </a:cubicBezTo>
                <a:cubicBezTo>
                  <a:pt x="627654" y="373968"/>
                  <a:pt x="609600" y="366376"/>
                  <a:pt x="591127" y="360218"/>
                </a:cubicBezTo>
                <a:lnTo>
                  <a:pt x="563418" y="350982"/>
                </a:lnTo>
                <a:cubicBezTo>
                  <a:pt x="554182" y="344824"/>
                  <a:pt x="545638" y="337473"/>
                  <a:pt x="535709" y="332509"/>
                </a:cubicBezTo>
                <a:cubicBezTo>
                  <a:pt x="520880" y="325094"/>
                  <a:pt x="505051" y="319858"/>
                  <a:pt x="489527" y="314036"/>
                </a:cubicBezTo>
                <a:cubicBezTo>
                  <a:pt x="480411" y="310618"/>
                  <a:pt x="470526" y="309154"/>
                  <a:pt x="461818" y="304800"/>
                </a:cubicBezTo>
                <a:cubicBezTo>
                  <a:pt x="336012" y="241898"/>
                  <a:pt x="486956" y="311249"/>
                  <a:pt x="378691" y="249382"/>
                </a:cubicBezTo>
                <a:cubicBezTo>
                  <a:pt x="368381" y="243491"/>
                  <a:pt x="322039" y="232910"/>
                  <a:pt x="314036" y="230909"/>
                </a:cubicBezTo>
                <a:cubicBezTo>
                  <a:pt x="270124" y="201634"/>
                  <a:pt x="296861" y="215948"/>
                  <a:pt x="230909" y="193964"/>
                </a:cubicBezTo>
                <a:lnTo>
                  <a:pt x="203200" y="184727"/>
                </a:lnTo>
                <a:cubicBezTo>
                  <a:pt x="197042" y="175491"/>
                  <a:pt x="194140" y="162901"/>
                  <a:pt x="184727" y="157018"/>
                </a:cubicBezTo>
                <a:cubicBezTo>
                  <a:pt x="168215" y="146698"/>
                  <a:pt x="129309" y="138545"/>
                  <a:pt x="129309" y="138545"/>
                </a:cubicBezTo>
                <a:cubicBezTo>
                  <a:pt x="123151" y="129309"/>
                  <a:pt x="119504" y="117771"/>
                  <a:pt x="110836" y="110836"/>
                </a:cubicBezTo>
                <a:cubicBezTo>
                  <a:pt x="103233" y="104754"/>
                  <a:pt x="91835" y="105954"/>
                  <a:pt x="83127" y="101600"/>
                </a:cubicBezTo>
                <a:cubicBezTo>
                  <a:pt x="73198" y="96636"/>
                  <a:pt x="64654" y="89285"/>
                  <a:pt x="55418" y="83127"/>
                </a:cubicBezTo>
                <a:lnTo>
                  <a:pt x="18473" y="27709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353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Freeform 72"/>
          <p:cNvSpPr/>
          <p:nvPr/>
        </p:nvSpPr>
        <p:spPr>
          <a:xfrm>
            <a:off x="7545207" y="3489180"/>
            <a:ext cx="296468" cy="56531"/>
          </a:xfrm>
          <a:custGeom>
            <a:avLst/>
            <a:gdLst>
              <a:gd name="connsiteX0" fmla="*/ 296468 w 296468"/>
              <a:gd name="connsiteY0" fmla="*/ 56531 h 56531"/>
              <a:gd name="connsiteX1" fmla="*/ 167159 w 296468"/>
              <a:gd name="connsiteY1" fmla="*/ 28822 h 56531"/>
              <a:gd name="connsiteX2" fmla="*/ 111741 w 296468"/>
              <a:gd name="connsiteY2" fmla="*/ 19586 h 56531"/>
              <a:gd name="connsiteX3" fmla="*/ 28614 w 296468"/>
              <a:gd name="connsiteY3" fmla="*/ 10350 h 56531"/>
              <a:gd name="connsiteX4" fmla="*/ 56323 w 296468"/>
              <a:gd name="connsiteY4" fmla="*/ 1113 h 56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6468" h="56531">
                <a:moveTo>
                  <a:pt x="296468" y="56531"/>
                </a:moveTo>
                <a:cubicBezTo>
                  <a:pt x="219465" y="25731"/>
                  <a:pt x="275063" y="43209"/>
                  <a:pt x="167159" y="28822"/>
                </a:cubicBezTo>
                <a:cubicBezTo>
                  <a:pt x="148596" y="26347"/>
                  <a:pt x="130304" y="22061"/>
                  <a:pt x="111741" y="19586"/>
                </a:cubicBezTo>
                <a:cubicBezTo>
                  <a:pt x="84106" y="15901"/>
                  <a:pt x="56323" y="13429"/>
                  <a:pt x="28614" y="10350"/>
                </a:cubicBezTo>
                <a:cubicBezTo>
                  <a:pt x="-16621" y="-4729"/>
                  <a:pt x="-8832" y="1113"/>
                  <a:pt x="56323" y="1113"/>
                </a:cubicBezTo>
              </a:path>
            </a:pathLst>
          </a:custGeom>
          <a:noFill/>
          <a:ln>
            <a:solidFill>
              <a:srgbClr val="3535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Oval 21"/>
          <p:cNvSpPr/>
          <p:nvPr/>
        </p:nvSpPr>
        <p:spPr>
          <a:xfrm>
            <a:off x="1431636" y="2076939"/>
            <a:ext cx="212437" cy="19520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Freeform 29"/>
          <p:cNvSpPr/>
          <p:nvPr/>
        </p:nvSpPr>
        <p:spPr>
          <a:xfrm>
            <a:off x="1419049" y="2235200"/>
            <a:ext cx="169606" cy="423698"/>
          </a:xfrm>
          <a:custGeom>
            <a:avLst/>
            <a:gdLst>
              <a:gd name="connsiteX0" fmla="*/ 157018 w 240146"/>
              <a:gd name="connsiteY0" fmla="*/ 0 h 517236"/>
              <a:gd name="connsiteX1" fmla="*/ 193964 w 240146"/>
              <a:gd name="connsiteY1" fmla="*/ 64655 h 517236"/>
              <a:gd name="connsiteX2" fmla="*/ 212436 w 240146"/>
              <a:gd name="connsiteY2" fmla="*/ 92364 h 517236"/>
              <a:gd name="connsiteX3" fmla="*/ 221673 w 240146"/>
              <a:gd name="connsiteY3" fmla="*/ 129309 h 517236"/>
              <a:gd name="connsiteX4" fmla="*/ 240146 w 240146"/>
              <a:gd name="connsiteY4" fmla="*/ 184727 h 517236"/>
              <a:gd name="connsiteX5" fmla="*/ 230909 w 240146"/>
              <a:gd name="connsiteY5" fmla="*/ 221673 h 517236"/>
              <a:gd name="connsiteX6" fmla="*/ 212436 w 240146"/>
              <a:gd name="connsiteY6" fmla="*/ 277091 h 517236"/>
              <a:gd name="connsiteX7" fmla="*/ 203200 w 240146"/>
              <a:gd name="connsiteY7" fmla="*/ 314036 h 517236"/>
              <a:gd name="connsiteX8" fmla="*/ 166255 w 240146"/>
              <a:gd name="connsiteY8" fmla="*/ 369455 h 517236"/>
              <a:gd name="connsiteX9" fmla="*/ 138546 w 240146"/>
              <a:gd name="connsiteY9" fmla="*/ 387927 h 517236"/>
              <a:gd name="connsiteX10" fmla="*/ 83127 w 240146"/>
              <a:gd name="connsiteY10" fmla="*/ 415636 h 517236"/>
              <a:gd name="connsiteX11" fmla="*/ 64655 w 240146"/>
              <a:gd name="connsiteY11" fmla="*/ 443345 h 517236"/>
              <a:gd name="connsiteX12" fmla="*/ 36946 w 240146"/>
              <a:gd name="connsiteY12" fmla="*/ 480291 h 517236"/>
              <a:gd name="connsiteX13" fmla="*/ 27709 w 240146"/>
              <a:gd name="connsiteY13" fmla="*/ 508000 h 517236"/>
              <a:gd name="connsiteX14" fmla="*/ 0 w 240146"/>
              <a:gd name="connsiteY14" fmla="*/ 517236 h 517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40146" h="517236">
                <a:moveTo>
                  <a:pt x="157018" y="0"/>
                </a:moveTo>
                <a:cubicBezTo>
                  <a:pt x="169333" y="21552"/>
                  <a:pt x="181193" y="43370"/>
                  <a:pt x="193964" y="64655"/>
                </a:cubicBezTo>
                <a:cubicBezTo>
                  <a:pt x="199675" y="74174"/>
                  <a:pt x="208063" y="82161"/>
                  <a:pt x="212436" y="92364"/>
                </a:cubicBezTo>
                <a:cubicBezTo>
                  <a:pt x="217436" y="104032"/>
                  <a:pt x="218025" y="117150"/>
                  <a:pt x="221673" y="129309"/>
                </a:cubicBezTo>
                <a:cubicBezTo>
                  <a:pt x="227268" y="147960"/>
                  <a:pt x="240146" y="184727"/>
                  <a:pt x="240146" y="184727"/>
                </a:cubicBezTo>
                <a:cubicBezTo>
                  <a:pt x="237067" y="197042"/>
                  <a:pt x="234557" y="209514"/>
                  <a:pt x="230909" y="221673"/>
                </a:cubicBezTo>
                <a:cubicBezTo>
                  <a:pt x="225314" y="240324"/>
                  <a:pt x="217159" y="258200"/>
                  <a:pt x="212436" y="277091"/>
                </a:cubicBezTo>
                <a:cubicBezTo>
                  <a:pt x="209357" y="289406"/>
                  <a:pt x="208877" y="302682"/>
                  <a:pt x="203200" y="314036"/>
                </a:cubicBezTo>
                <a:cubicBezTo>
                  <a:pt x="193271" y="333894"/>
                  <a:pt x="184728" y="357140"/>
                  <a:pt x="166255" y="369455"/>
                </a:cubicBezTo>
                <a:cubicBezTo>
                  <a:pt x="157019" y="375612"/>
                  <a:pt x="148475" y="382963"/>
                  <a:pt x="138546" y="387927"/>
                </a:cubicBezTo>
                <a:cubicBezTo>
                  <a:pt x="62066" y="426167"/>
                  <a:pt x="162535" y="362699"/>
                  <a:pt x="83127" y="415636"/>
                </a:cubicBezTo>
                <a:cubicBezTo>
                  <a:pt x="76970" y="424872"/>
                  <a:pt x="71107" y="434312"/>
                  <a:pt x="64655" y="443345"/>
                </a:cubicBezTo>
                <a:cubicBezTo>
                  <a:pt x="55708" y="455872"/>
                  <a:pt x="44584" y="466925"/>
                  <a:pt x="36946" y="480291"/>
                </a:cubicBezTo>
                <a:cubicBezTo>
                  <a:pt x="32116" y="488744"/>
                  <a:pt x="34593" y="501116"/>
                  <a:pt x="27709" y="508000"/>
                </a:cubicBezTo>
                <a:cubicBezTo>
                  <a:pt x="20825" y="514884"/>
                  <a:pt x="0" y="517236"/>
                  <a:pt x="0" y="51723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Freeform 31"/>
          <p:cNvSpPr/>
          <p:nvPr/>
        </p:nvSpPr>
        <p:spPr>
          <a:xfrm>
            <a:off x="1533236" y="2567709"/>
            <a:ext cx="147782" cy="138546"/>
          </a:xfrm>
          <a:custGeom>
            <a:avLst/>
            <a:gdLst>
              <a:gd name="connsiteX0" fmla="*/ 0 w 147782"/>
              <a:gd name="connsiteY0" fmla="*/ 0 h 138546"/>
              <a:gd name="connsiteX1" fmla="*/ 46182 w 147782"/>
              <a:gd name="connsiteY1" fmla="*/ 27709 h 138546"/>
              <a:gd name="connsiteX2" fmla="*/ 73891 w 147782"/>
              <a:gd name="connsiteY2" fmla="*/ 55418 h 138546"/>
              <a:gd name="connsiteX3" fmla="*/ 101600 w 147782"/>
              <a:gd name="connsiteY3" fmla="*/ 73891 h 138546"/>
              <a:gd name="connsiteX4" fmla="*/ 120073 w 147782"/>
              <a:gd name="connsiteY4" fmla="*/ 101600 h 138546"/>
              <a:gd name="connsiteX5" fmla="*/ 129309 w 147782"/>
              <a:gd name="connsiteY5" fmla="*/ 129309 h 138546"/>
              <a:gd name="connsiteX6" fmla="*/ 147782 w 147782"/>
              <a:gd name="connsiteY6" fmla="*/ 138546 h 138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7782" h="138546">
                <a:moveTo>
                  <a:pt x="0" y="0"/>
                </a:moveTo>
                <a:cubicBezTo>
                  <a:pt x="15394" y="9236"/>
                  <a:pt x="31820" y="16938"/>
                  <a:pt x="46182" y="27709"/>
                </a:cubicBezTo>
                <a:cubicBezTo>
                  <a:pt x="56632" y="35546"/>
                  <a:pt x="63856" y="47056"/>
                  <a:pt x="73891" y="55418"/>
                </a:cubicBezTo>
                <a:cubicBezTo>
                  <a:pt x="82419" y="62525"/>
                  <a:pt x="92364" y="67733"/>
                  <a:pt x="101600" y="73891"/>
                </a:cubicBezTo>
                <a:cubicBezTo>
                  <a:pt x="107758" y="83127"/>
                  <a:pt x="115109" y="91671"/>
                  <a:pt x="120073" y="101600"/>
                </a:cubicBezTo>
                <a:cubicBezTo>
                  <a:pt x="124427" y="110308"/>
                  <a:pt x="123468" y="121520"/>
                  <a:pt x="129309" y="129309"/>
                </a:cubicBezTo>
                <a:cubicBezTo>
                  <a:pt x="133440" y="134817"/>
                  <a:pt x="141624" y="135467"/>
                  <a:pt x="147782" y="13854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Freeform 35"/>
          <p:cNvSpPr/>
          <p:nvPr/>
        </p:nvSpPr>
        <p:spPr>
          <a:xfrm>
            <a:off x="1560945" y="2318327"/>
            <a:ext cx="147782" cy="175491"/>
          </a:xfrm>
          <a:custGeom>
            <a:avLst/>
            <a:gdLst>
              <a:gd name="connsiteX0" fmla="*/ 0 w 147782"/>
              <a:gd name="connsiteY0" fmla="*/ 0 h 175491"/>
              <a:gd name="connsiteX1" fmla="*/ 9237 w 147782"/>
              <a:gd name="connsiteY1" fmla="*/ 46182 h 175491"/>
              <a:gd name="connsiteX2" fmla="*/ 46182 w 147782"/>
              <a:gd name="connsiteY2" fmla="*/ 73891 h 175491"/>
              <a:gd name="connsiteX3" fmla="*/ 92364 w 147782"/>
              <a:gd name="connsiteY3" fmla="*/ 129309 h 175491"/>
              <a:gd name="connsiteX4" fmla="*/ 120073 w 147782"/>
              <a:gd name="connsiteY4" fmla="*/ 157018 h 175491"/>
              <a:gd name="connsiteX5" fmla="*/ 147782 w 147782"/>
              <a:gd name="connsiteY5" fmla="*/ 175491 h 17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782" h="175491">
                <a:moveTo>
                  <a:pt x="0" y="0"/>
                </a:moveTo>
                <a:cubicBezTo>
                  <a:pt x="3079" y="15394"/>
                  <a:pt x="917" y="32869"/>
                  <a:pt x="9237" y="46182"/>
                </a:cubicBezTo>
                <a:cubicBezTo>
                  <a:pt x="17396" y="59236"/>
                  <a:pt x="34494" y="63873"/>
                  <a:pt x="46182" y="73891"/>
                </a:cubicBezTo>
                <a:cubicBezTo>
                  <a:pt x="93404" y="114367"/>
                  <a:pt x="56733" y="86553"/>
                  <a:pt x="92364" y="129309"/>
                </a:cubicBezTo>
                <a:cubicBezTo>
                  <a:pt x="100726" y="139344"/>
                  <a:pt x="110038" y="148656"/>
                  <a:pt x="120073" y="157018"/>
                </a:cubicBezTo>
                <a:cubicBezTo>
                  <a:pt x="128601" y="164125"/>
                  <a:pt x="147782" y="175491"/>
                  <a:pt x="147782" y="175491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Freeform 38"/>
          <p:cNvSpPr/>
          <p:nvPr/>
        </p:nvSpPr>
        <p:spPr>
          <a:xfrm>
            <a:off x="1385455" y="2373745"/>
            <a:ext cx="193963" cy="120073"/>
          </a:xfrm>
          <a:custGeom>
            <a:avLst/>
            <a:gdLst>
              <a:gd name="connsiteX0" fmla="*/ 193963 w 193963"/>
              <a:gd name="connsiteY0" fmla="*/ 0 h 120073"/>
              <a:gd name="connsiteX1" fmla="*/ 147781 w 193963"/>
              <a:gd name="connsiteY1" fmla="*/ 18473 h 120073"/>
              <a:gd name="connsiteX2" fmla="*/ 73890 w 193963"/>
              <a:gd name="connsiteY2" fmla="*/ 73891 h 120073"/>
              <a:gd name="connsiteX3" fmla="*/ 46181 w 193963"/>
              <a:gd name="connsiteY3" fmla="*/ 83128 h 120073"/>
              <a:gd name="connsiteX4" fmla="*/ 0 w 193963"/>
              <a:gd name="connsiteY4" fmla="*/ 120073 h 120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3963" h="120073">
                <a:moveTo>
                  <a:pt x="193963" y="0"/>
                </a:moveTo>
                <a:cubicBezTo>
                  <a:pt x="178569" y="6158"/>
                  <a:pt x="161998" y="9943"/>
                  <a:pt x="147781" y="18473"/>
                </a:cubicBezTo>
                <a:cubicBezTo>
                  <a:pt x="113757" y="38888"/>
                  <a:pt x="106276" y="57698"/>
                  <a:pt x="73890" y="73891"/>
                </a:cubicBezTo>
                <a:cubicBezTo>
                  <a:pt x="65182" y="78245"/>
                  <a:pt x="54889" y="78774"/>
                  <a:pt x="46181" y="83128"/>
                </a:cubicBezTo>
                <a:cubicBezTo>
                  <a:pt x="22875" y="94781"/>
                  <a:pt x="17183" y="102889"/>
                  <a:pt x="0" y="12007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Oval 39"/>
          <p:cNvSpPr/>
          <p:nvPr/>
        </p:nvSpPr>
        <p:spPr>
          <a:xfrm>
            <a:off x="1915758" y="2076939"/>
            <a:ext cx="245733" cy="24138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Freeform 43"/>
          <p:cNvSpPr/>
          <p:nvPr/>
        </p:nvSpPr>
        <p:spPr>
          <a:xfrm>
            <a:off x="1893424" y="2290618"/>
            <a:ext cx="184758" cy="397164"/>
          </a:xfrm>
          <a:custGeom>
            <a:avLst/>
            <a:gdLst>
              <a:gd name="connsiteX0" fmla="*/ 147812 w 184758"/>
              <a:gd name="connsiteY0" fmla="*/ 0 h 397164"/>
              <a:gd name="connsiteX1" fmla="*/ 147812 w 184758"/>
              <a:gd name="connsiteY1" fmla="*/ 157018 h 397164"/>
              <a:gd name="connsiteX2" fmla="*/ 175521 w 184758"/>
              <a:gd name="connsiteY2" fmla="*/ 212437 h 397164"/>
              <a:gd name="connsiteX3" fmla="*/ 184758 w 184758"/>
              <a:gd name="connsiteY3" fmla="*/ 240146 h 397164"/>
              <a:gd name="connsiteX4" fmla="*/ 175521 w 184758"/>
              <a:gd name="connsiteY4" fmla="*/ 350982 h 397164"/>
              <a:gd name="connsiteX5" fmla="*/ 147812 w 184758"/>
              <a:gd name="connsiteY5" fmla="*/ 360218 h 397164"/>
              <a:gd name="connsiteX6" fmla="*/ 46212 w 184758"/>
              <a:gd name="connsiteY6" fmla="*/ 369455 h 397164"/>
              <a:gd name="connsiteX7" fmla="*/ 31 w 184758"/>
              <a:gd name="connsiteY7" fmla="*/ 397164 h 397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84758" h="397164">
                <a:moveTo>
                  <a:pt x="147812" y="0"/>
                </a:moveTo>
                <a:cubicBezTo>
                  <a:pt x="132913" y="74501"/>
                  <a:pt x="133478" y="49512"/>
                  <a:pt x="147812" y="157018"/>
                </a:cubicBezTo>
                <a:cubicBezTo>
                  <a:pt x="152032" y="188670"/>
                  <a:pt x="161371" y="184137"/>
                  <a:pt x="175521" y="212437"/>
                </a:cubicBezTo>
                <a:cubicBezTo>
                  <a:pt x="179875" y="221145"/>
                  <a:pt x="181679" y="230910"/>
                  <a:pt x="184758" y="240146"/>
                </a:cubicBezTo>
                <a:cubicBezTo>
                  <a:pt x="181679" y="277091"/>
                  <a:pt x="186424" y="315548"/>
                  <a:pt x="175521" y="350982"/>
                </a:cubicBezTo>
                <a:cubicBezTo>
                  <a:pt x="172658" y="360287"/>
                  <a:pt x="157450" y="358841"/>
                  <a:pt x="147812" y="360218"/>
                </a:cubicBezTo>
                <a:cubicBezTo>
                  <a:pt x="114147" y="365027"/>
                  <a:pt x="80079" y="366376"/>
                  <a:pt x="46212" y="369455"/>
                </a:cubicBezTo>
                <a:cubicBezTo>
                  <a:pt x="-2828" y="389070"/>
                  <a:pt x="31" y="371348"/>
                  <a:pt x="31" y="397164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Freeform 48"/>
          <p:cNvSpPr/>
          <p:nvPr/>
        </p:nvSpPr>
        <p:spPr>
          <a:xfrm>
            <a:off x="2068945" y="2540000"/>
            <a:ext cx="157019" cy="147782"/>
          </a:xfrm>
          <a:custGeom>
            <a:avLst/>
            <a:gdLst>
              <a:gd name="connsiteX0" fmla="*/ 0 w 157019"/>
              <a:gd name="connsiteY0" fmla="*/ 0 h 147782"/>
              <a:gd name="connsiteX1" fmla="*/ 46182 w 157019"/>
              <a:gd name="connsiteY1" fmla="*/ 27709 h 147782"/>
              <a:gd name="connsiteX2" fmla="*/ 110837 w 157019"/>
              <a:gd name="connsiteY2" fmla="*/ 55418 h 147782"/>
              <a:gd name="connsiteX3" fmla="*/ 129310 w 157019"/>
              <a:gd name="connsiteY3" fmla="*/ 110836 h 147782"/>
              <a:gd name="connsiteX4" fmla="*/ 138546 w 157019"/>
              <a:gd name="connsiteY4" fmla="*/ 138545 h 147782"/>
              <a:gd name="connsiteX5" fmla="*/ 157019 w 157019"/>
              <a:gd name="connsiteY5" fmla="*/ 147782 h 147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019" h="147782">
                <a:moveTo>
                  <a:pt x="0" y="0"/>
                </a:moveTo>
                <a:cubicBezTo>
                  <a:pt x="15394" y="9236"/>
                  <a:pt x="29777" y="20418"/>
                  <a:pt x="46182" y="27709"/>
                </a:cubicBezTo>
                <a:cubicBezTo>
                  <a:pt x="135645" y="67470"/>
                  <a:pt x="36059" y="5565"/>
                  <a:pt x="110837" y="55418"/>
                </a:cubicBezTo>
                <a:lnTo>
                  <a:pt x="129310" y="110836"/>
                </a:lnTo>
                <a:cubicBezTo>
                  <a:pt x="132389" y="120072"/>
                  <a:pt x="129838" y="134191"/>
                  <a:pt x="138546" y="138545"/>
                </a:cubicBezTo>
                <a:lnTo>
                  <a:pt x="157019" y="147782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Freeform 49"/>
          <p:cNvSpPr/>
          <p:nvPr/>
        </p:nvSpPr>
        <p:spPr>
          <a:xfrm>
            <a:off x="2032001" y="2392218"/>
            <a:ext cx="129309" cy="83127"/>
          </a:xfrm>
          <a:custGeom>
            <a:avLst/>
            <a:gdLst>
              <a:gd name="connsiteX0" fmla="*/ 0 w 129309"/>
              <a:gd name="connsiteY0" fmla="*/ 0 h 83127"/>
              <a:gd name="connsiteX1" fmla="*/ 46182 w 129309"/>
              <a:gd name="connsiteY1" fmla="*/ 36946 h 83127"/>
              <a:gd name="connsiteX2" fmla="*/ 101600 w 129309"/>
              <a:gd name="connsiteY2" fmla="*/ 55418 h 83127"/>
              <a:gd name="connsiteX3" fmla="*/ 129309 w 129309"/>
              <a:gd name="connsiteY3" fmla="*/ 83127 h 83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09" h="83127">
                <a:moveTo>
                  <a:pt x="0" y="0"/>
                </a:moveTo>
                <a:cubicBezTo>
                  <a:pt x="15394" y="12315"/>
                  <a:pt x="28875" y="27506"/>
                  <a:pt x="46182" y="36946"/>
                </a:cubicBezTo>
                <a:cubicBezTo>
                  <a:pt x="63276" y="46270"/>
                  <a:pt x="101600" y="55418"/>
                  <a:pt x="101600" y="55418"/>
                </a:cubicBezTo>
                <a:lnTo>
                  <a:pt x="129309" y="83127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Freeform 55"/>
          <p:cNvSpPr/>
          <p:nvPr/>
        </p:nvSpPr>
        <p:spPr>
          <a:xfrm>
            <a:off x="1902692" y="2392218"/>
            <a:ext cx="147781" cy="110837"/>
          </a:xfrm>
          <a:custGeom>
            <a:avLst/>
            <a:gdLst>
              <a:gd name="connsiteX0" fmla="*/ 147781 w 147781"/>
              <a:gd name="connsiteY0" fmla="*/ 0 h 110837"/>
              <a:gd name="connsiteX1" fmla="*/ 92363 w 147781"/>
              <a:gd name="connsiteY1" fmla="*/ 55418 h 110837"/>
              <a:gd name="connsiteX2" fmla="*/ 64654 w 147781"/>
              <a:gd name="connsiteY2" fmla="*/ 64655 h 110837"/>
              <a:gd name="connsiteX3" fmla="*/ 46181 w 147781"/>
              <a:gd name="connsiteY3" fmla="*/ 92364 h 110837"/>
              <a:gd name="connsiteX4" fmla="*/ 18472 w 147781"/>
              <a:gd name="connsiteY4" fmla="*/ 101600 h 110837"/>
              <a:gd name="connsiteX5" fmla="*/ 0 w 147781"/>
              <a:gd name="connsiteY5" fmla="*/ 110837 h 11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7781" h="110837">
                <a:moveTo>
                  <a:pt x="147781" y="0"/>
                </a:moveTo>
                <a:cubicBezTo>
                  <a:pt x="129308" y="18473"/>
                  <a:pt x="112984" y="39379"/>
                  <a:pt x="92363" y="55418"/>
                </a:cubicBezTo>
                <a:cubicBezTo>
                  <a:pt x="84678" y="61395"/>
                  <a:pt x="72257" y="58573"/>
                  <a:pt x="64654" y="64655"/>
                </a:cubicBezTo>
                <a:cubicBezTo>
                  <a:pt x="55986" y="71590"/>
                  <a:pt x="54849" y="85429"/>
                  <a:pt x="46181" y="92364"/>
                </a:cubicBezTo>
                <a:cubicBezTo>
                  <a:pt x="38578" y="98446"/>
                  <a:pt x="27512" y="97984"/>
                  <a:pt x="18472" y="101600"/>
                </a:cubicBezTo>
                <a:cubicBezTo>
                  <a:pt x="12080" y="104157"/>
                  <a:pt x="6157" y="107758"/>
                  <a:pt x="0" y="110837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Freeform 61"/>
          <p:cNvSpPr/>
          <p:nvPr/>
        </p:nvSpPr>
        <p:spPr>
          <a:xfrm>
            <a:off x="1782618" y="2049216"/>
            <a:ext cx="221673" cy="343002"/>
          </a:xfrm>
          <a:custGeom>
            <a:avLst/>
            <a:gdLst>
              <a:gd name="connsiteX0" fmla="*/ 221673 w 221673"/>
              <a:gd name="connsiteY0" fmla="*/ 10493 h 343002"/>
              <a:gd name="connsiteX1" fmla="*/ 175491 w 221673"/>
              <a:gd name="connsiteY1" fmla="*/ 1257 h 343002"/>
              <a:gd name="connsiteX2" fmla="*/ 166255 w 221673"/>
              <a:gd name="connsiteY2" fmla="*/ 28966 h 343002"/>
              <a:gd name="connsiteX3" fmla="*/ 157018 w 221673"/>
              <a:gd name="connsiteY3" fmla="*/ 65911 h 343002"/>
              <a:gd name="connsiteX4" fmla="*/ 147782 w 221673"/>
              <a:gd name="connsiteY4" fmla="*/ 93620 h 343002"/>
              <a:gd name="connsiteX5" fmla="*/ 120073 w 221673"/>
              <a:gd name="connsiteY5" fmla="*/ 158275 h 343002"/>
              <a:gd name="connsiteX6" fmla="*/ 92364 w 221673"/>
              <a:gd name="connsiteY6" fmla="*/ 176748 h 343002"/>
              <a:gd name="connsiteX7" fmla="*/ 83127 w 221673"/>
              <a:gd name="connsiteY7" fmla="*/ 296820 h 343002"/>
              <a:gd name="connsiteX8" fmla="*/ 27709 w 221673"/>
              <a:gd name="connsiteY8" fmla="*/ 333766 h 343002"/>
              <a:gd name="connsiteX9" fmla="*/ 0 w 221673"/>
              <a:gd name="connsiteY9" fmla="*/ 343002 h 343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21673" h="343002">
                <a:moveTo>
                  <a:pt x="221673" y="10493"/>
                </a:moveTo>
                <a:cubicBezTo>
                  <a:pt x="206279" y="7414"/>
                  <a:pt x="190384" y="-3707"/>
                  <a:pt x="175491" y="1257"/>
                </a:cubicBezTo>
                <a:cubicBezTo>
                  <a:pt x="166255" y="4336"/>
                  <a:pt x="168930" y="19605"/>
                  <a:pt x="166255" y="28966"/>
                </a:cubicBezTo>
                <a:cubicBezTo>
                  <a:pt x="162768" y="41172"/>
                  <a:pt x="160505" y="53705"/>
                  <a:pt x="157018" y="65911"/>
                </a:cubicBezTo>
                <a:cubicBezTo>
                  <a:pt x="154343" y="75272"/>
                  <a:pt x="150457" y="84259"/>
                  <a:pt x="147782" y="93620"/>
                </a:cubicBezTo>
                <a:cubicBezTo>
                  <a:pt x="139303" y="123298"/>
                  <a:pt x="142572" y="135776"/>
                  <a:pt x="120073" y="158275"/>
                </a:cubicBezTo>
                <a:cubicBezTo>
                  <a:pt x="112224" y="166124"/>
                  <a:pt x="101600" y="170590"/>
                  <a:pt x="92364" y="176748"/>
                </a:cubicBezTo>
                <a:cubicBezTo>
                  <a:pt x="89285" y="216772"/>
                  <a:pt x="98411" y="259701"/>
                  <a:pt x="83127" y="296820"/>
                </a:cubicBezTo>
                <a:cubicBezTo>
                  <a:pt x="74674" y="317349"/>
                  <a:pt x="48771" y="326745"/>
                  <a:pt x="27709" y="333766"/>
                </a:cubicBezTo>
                <a:lnTo>
                  <a:pt x="0" y="343002"/>
                </a:lnTo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Freeform 64"/>
          <p:cNvSpPr/>
          <p:nvPr/>
        </p:nvSpPr>
        <p:spPr>
          <a:xfrm>
            <a:off x="2050473" y="2050473"/>
            <a:ext cx="203200" cy="249382"/>
          </a:xfrm>
          <a:custGeom>
            <a:avLst/>
            <a:gdLst>
              <a:gd name="connsiteX0" fmla="*/ 0 w 203200"/>
              <a:gd name="connsiteY0" fmla="*/ 0 h 249382"/>
              <a:gd name="connsiteX1" fmla="*/ 92363 w 203200"/>
              <a:gd name="connsiteY1" fmla="*/ 18472 h 249382"/>
              <a:gd name="connsiteX2" fmla="*/ 120072 w 203200"/>
              <a:gd name="connsiteY2" fmla="*/ 46182 h 249382"/>
              <a:gd name="connsiteX3" fmla="*/ 129309 w 203200"/>
              <a:gd name="connsiteY3" fmla="*/ 73891 h 249382"/>
              <a:gd name="connsiteX4" fmla="*/ 157018 w 203200"/>
              <a:gd name="connsiteY4" fmla="*/ 83127 h 249382"/>
              <a:gd name="connsiteX5" fmla="*/ 175491 w 203200"/>
              <a:gd name="connsiteY5" fmla="*/ 138545 h 249382"/>
              <a:gd name="connsiteX6" fmla="*/ 203200 w 203200"/>
              <a:gd name="connsiteY6" fmla="*/ 249382 h 24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3200" h="249382">
                <a:moveTo>
                  <a:pt x="0" y="0"/>
                </a:moveTo>
                <a:cubicBezTo>
                  <a:pt x="5473" y="782"/>
                  <a:pt x="74778" y="6748"/>
                  <a:pt x="92363" y="18472"/>
                </a:cubicBezTo>
                <a:cubicBezTo>
                  <a:pt x="103231" y="25718"/>
                  <a:pt x="110836" y="36945"/>
                  <a:pt x="120072" y="46182"/>
                </a:cubicBezTo>
                <a:cubicBezTo>
                  <a:pt x="123151" y="55418"/>
                  <a:pt x="122425" y="67007"/>
                  <a:pt x="129309" y="73891"/>
                </a:cubicBezTo>
                <a:cubicBezTo>
                  <a:pt x="136193" y="80775"/>
                  <a:pt x="151359" y="75205"/>
                  <a:pt x="157018" y="83127"/>
                </a:cubicBezTo>
                <a:cubicBezTo>
                  <a:pt x="168336" y="98972"/>
                  <a:pt x="175491" y="138545"/>
                  <a:pt x="175491" y="138545"/>
                </a:cubicBezTo>
                <a:cubicBezTo>
                  <a:pt x="185593" y="239574"/>
                  <a:pt x="162848" y="209030"/>
                  <a:pt x="203200" y="249382"/>
                </a:cubicBezTo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Freeform 73"/>
          <p:cNvSpPr/>
          <p:nvPr/>
        </p:nvSpPr>
        <p:spPr>
          <a:xfrm>
            <a:off x="1838039" y="2032000"/>
            <a:ext cx="138545" cy="323273"/>
          </a:xfrm>
          <a:custGeom>
            <a:avLst/>
            <a:gdLst>
              <a:gd name="connsiteX0" fmla="*/ 138545 w 138545"/>
              <a:gd name="connsiteY0" fmla="*/ 0 h 323273"/>
              <a:gd name="connsiteX1" fmla="*/ 101600 w 138545"/>
              <a:gd name="connsiteY1" fmla="*/ 46182 h 323273"/>
              <a:gd name="connsiteX2" fmla="*/ 92363 w 138545"/>
              <a:gd name="connsiteY2" fmla="*/ 73891 h 323273"/>
              <a:gd name="connsiteX3" fmla="*/ 55418 w 138545"/>
              <a:gd name="connsiteY3" fmla="*/ 129309 h 323273"/>
              <a:gd name="connsiteX4" fmla="*/ 27709 w 138545"/>
              <a:gd name="connsiteY4" fmla="*/ 212436 h 323273"/>
              <a:gd name="connsiteX5" fmla="*/ 18472 w 138545"/>
              <a:gd name="connsiteY5" fmla="*/ 240145 h 323273"/>
              <a:gd name="connsiteX6" fmla="*/ 9236 w 138545"/>
              <a:gd name="connsiteY6" fmla="*/ 295564 h 323273"/>
              <a:gd name="connsiteX7" fmla="*/ 0 w 138545"/>
              <a:gd name="connsiteY7" fmla="*/ 323273 h 32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8545" h="323273">
                <a:moveTo>
                  <a:pt x="138545" y="0"/>
                </a:moveTo>
                <a:cubicBezTo>
                  <a:pt x="126230" y="15394"/>
                  <a:pt x="112048" y="29465"/>
                  <a:pt x="101600" y="46182"/>
                </a:cubicBezTo>
                <a:cubicBezTo>
                  <a:pt x="96440" y="54438"/>
                  <a:pt x="97091" y="65380"/>
                  <a:pt x="92363" y="73891"/>
                </a:cubicBezTo>
                <a:cubicBezTo>
                  <a:pt x="81581" y="93298"/>
                  <a:pt x="62439" y="108247"/>
                  <a:pt x="55418" y="129309"/>
                </a:cubicBezTo>
                <a:lnTo>
                  <a:pt x="27709" y="212436"/>
                </a:lnTo>
                <a:lnTo>
                  <a:pt x="18472" y="240145"/>
                </a:lnTo>
                <a:cubicBezTo>
                  <a:pt x="15393" y="258618"/>
                  <a:pt x="13298" y="277282"/>
                  <a:pt x="9236" y="295564"/>
                </a:cubicBezTo>
                <a:cubicBezTo>
                  <a:pt x="7124" y="305068"/>
                  <a:pt x="0" y="323273"/>
                  <a:pt x="0" y="323273"/>
                </a:cubicBezTo>
              </a:path>
            </a:pathLst>
          </a:cu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838F98A-E7DB-AE88-687D-F987C23AD236}"/>
              </a:ext>
            </a:extLst>
          </p:cNvPr>
          <p:cNvSpPr txBox="1"/>
          <p:nvPr/>
        </p:nvSpPr>
        <p:spPr>
          <a:xfrm>
            <a:off x="4791267" y="6241093"/>
            <a:ext cx="71352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Similar: </a:t>
            </a:r>
          </a:p>
          <a:p>
            <a:r>
              <a:rPr lang="en-US" altLang="zh-CN" dirty="0"/>
              <a:t>C:\MorganPersonalFile\Sales\08_Training\37_RaspiberryPi\06_AutoCar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6493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80CBB2CE-8BA6-45FA-A6DE-6A0487B9BE8F}"/>
              </a:ext>
            </a:extLst>
          </p:cNvPr>
          <p:cNvSpPr txBox="1"/>
          <p:nvPr/>
        </p:nvSpPr>
        <p:spPr>
          <a:xfrm>
            <a:off x="83436" y="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气缸腿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0E1B346-5023-41B5-96FA-CD1FC99B85CF}"/>
              </a:ext>
            </a:extLst>
          </p:cNvPr>
          <p:cNvSpPr/>
          <p:nvPr/>
        </p:nvSpPr>
        <p:spPr>
          <a:xfrm>
            <a:off x="8566651" y="1180730"/>
            <a:ext cx="3268742" cy="28903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38D7212-85EE-4B91-8830-69FAE1E06DD9}"/>
              </a:ext>
            </a:extLst>
          </p:cNvPr>
          <p:cNvSpPr/>
          <p:nvPr/>
        </p:nvSpPr>
        <p:spPr>
          <a:xfrm>
            <a:off x="8880481" y="1486215"/>
            <a:ext cx="2649231" cy="23028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BA781D1-B8ED-4BA0-A555-95C10E7A0117}"/>
              </a:ext>
            </a:extLst>
          </p:cNvPr>
          <p:cNvSpPr/>
          <p:nvPr/>
        </p:nvSpPr>
        <p:spPr>
          <a:xfrm>
            <a:off x="9809751" y="2253840"/>
            <a:ext cx="778466" cy="7284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DF1DC4B-4234-483E-9075-E930AFC7D31A}"/>
              </a:ext>
            </a:extLst>
          </p:cNvPr>
          <p:cNvSpPr/>
          <p:nvPr/>
        </p:nvSpPr>
        <p:spPr>
          <a:xfrm>
            <a:off x="9952740" y="2384059"/>
            <a:ext cx="504712" cy="46540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7B40ED-875A-49B8-9B60-57AD5A035CA8}"/>
              </a:ext>
            </a:extLst>
          </p:cNvPr>
          <p:cNvSpPr/>
          <p:nvPr/>
        </p:nvSpPr>
        <p:spPr>
          <a:xfrm>
            <a:off x="10588217" y="2569115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B4895E-80ED-407E-B556-9AB9287F3CE9}"/>
              </a:ext>
            </a:extLst>
          </p:cNvPr>
          <p:cNvSpPr/>
          <p:nvPr/>
        </p:nvSpPr>
        <p:spPr>
          <a:xfrm>
            <a:off x="8780970" y="2576947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5415CB-4BEC-467E-8866-9F95F488EC3B}"/>
              </a:ext>
            </a:extLst>
          </p:cNvPr>
          <p:cNvSpPr/>
          <p:nvPr/>
        </p:nvSpPr>
        <p:spPr>
          <a:xfrm>
            <a:off x="10148544" y="1400054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446B36-052E-47B1-9E6A-8588D2D3D8F9}"/>
              </a:ext>
            </a:extLst>
          </p:cNvPr>
          <p:cNvSpPr/>
          <p:nvPr/>
        </p:nvSpPr>
        <p:spPr>
          <a:xfrm>
            <a:off x="10148545" y="2973822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82DFB30-F8E9-4B74-A8FE-5A7B1ED20997}"/>
              </a:ext>
            </a:extLst>
          </p:cNvPr>
          <p:cNvGrpSpPr/>
          <p:nvPr/>
        </p:nvGrpSpPr>
        <p:grpSpPr>
          <a:xfrm rot="1470955">
            <a:off x="9000590" y="2243060"/>
            <a:ext cx="918849" cy="1966003"/>
            <a:chOff x="1261350" y="2978713"/>
            <a:chExt cx="1000707" cy="2228228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02F5405-38ED-4EBD-927F-6799A8674306}"/>
                </a:ext>
              </a:extLst>
            </p:cNvPr>
            <p:cNvSpPr/>
            <p:nvPr/>
          </p:nvSpPr>
          <p:spPr>
            <a:xfrm rot="1376509">
              <a:off x="1925323" y="3204545"/>
              <a:ext cx="134891" cy="1102544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BE45244-7C63-4382-9D56-40690B4B2D4D}"/>
                </a:ext>
              </a:extLst>
            </p:cNvPr>
            <p:cNvGrpSpPr/>
            <p:nvPr/>
          </p:nvGrpSpPr>
          <p:grpSpPr>
            <a:xfrm>
              <a:off x="1261350" y="2978713"/>
              <a:ext cx="1000707" cy="2228228"/>
              <a:chOff x="1261350" y="2978713"/>
              <a:chExt cx="1000707" cy="2228228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6F208A9-79CB-4F07-8CD5-B31738F43D9E}"/>
                  </a:ext>
                </a:extLst>
              </p:cNvPr>
              <p:cNvSpPr/>
              <p:nvPr/>
            </p:nvSpPr>
            <p:spPr>
              <a:xfrm rot="1376509">
                <a:off x="1485254" y="4197354"/>
                <a:ext cx="262128" cy="949406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115BD1F-0319-4A3A-A246-7C5EF5BBE829}"/>
                  </a:ext>
                </a:extLst>
              </p:cNvPr>
              <p:cNvSpPr/>
              <p:nvPr/>
            </p:nvSpPr>
            <p:spPr>
              <a:xfrm rot="21174009">
                <a:off x="1408400" y="4936429"/>
                <a:ext cx="574864" cy="158775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F75D33B-A71C-47FE-8607-6777F1638045}"/>
                  </a:ext>
                </a:extLst>
              </p:cNvPr>
              <p:cNvSpPr/>
              <p:nvPr/>
            </p:nvSpPr>
            <p:spPr>
              <a:xfrm rot="1376509">
                <a:off x="1964452" y="2978713"/>
                <a:ext cx="297605" cy="929635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73DD1622-F74C-414C-9FCD-9BF9914A68CC}"/>
                  </a:ext>
                </a:extLst>
              </p:cNvPr>
              <p:cNvSpPr/>
              <p:nvPr/>
            </p:nvSpPr>
            <p:spPr>
              <a:xfrm>
                <a:off x="1261350" y="4810307"/>
                <a:ext cx="432468" cy="396634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CC8B6560-2128-46D9-AF46-E9A45B5C6F8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08517" y="3630804"/>
                <a:ext cx="353682" cy="799910"/>
              </a:xfrm>
              <a:prstGeom prst="straightConnector1">
                <a:avLst/>
              </a:prstGeom>
              <a:noFill/>
              <a:ln w="38100">
                <a:solidFill>
                  <a:srgbClr val="FF0000"/>
                </a:solidFill>
                <a:headEnd type="triangl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53247AF0-CCB7-443D-9DF2-67D82A3AB5E7}"/>
              </a:ext>
            </a:extLst>
          </p:cNvPr>
          <p:cNvSpPr/>
          <p:nvPr/>
        </p:nvSpPr>
        <p:spPr>
          <a:xfrm rot="18918154">
            <a:off x="11574516" y="2021658"/>
            <a:ext cx="542511" cy="724803"/>
          </a:xfrm>
          <a:custGeom>
            <a:avLst/>
            <a:gdLst>
              <a:gd name="connsiteX0" fmla="*/ 621437 w 632418"/>
              <a:gd name="connsiteY0" fmla="*/ 0 h 604643"/>
              <a:gd name="connsiteX1" fmla="*/ 621437 w 632418"/>
              <a:gd name="connsiteY1" fmla="*/ 168675 h 604643"/>
              <a:gd name="connsiteX2" fmla="*/ 603682 w 632418"/>
              <a:gd name="connsiteY2" fmla="*/ 230819 h 604643"/>
              <a:gd name="connsiteX3" fmla="*/ 585926 w 632418"/>
              <a:gd name="connsiteY3" fmla="*/ 248574 h 604643"/>
              <a:gd name="connsiteX4" fmla="*/ 559293 w 632418"/>
              <a:gd name="connsiteY4" fmla="*/ 284085 h 604643"/>
              <a:gd name="connsiteX5" fmla="*/ 541538 w 632418"/>
              <a:gd name="connsiteY5" fmla="*/ 328473 h 604643"/>
              <a:gd name="connsiteX6" fmla="*/ 497150 w 632418"/>
              <a:gd name="connsiteY6" fmla="*/ 381739 h 604643"/>
              <a:gd name="connsiteX7" fmla="*/ 435006 w 632418"/>
              <a:gd name="connsiteY7" fmla="*/ 435005 h 604643"/>
              <a:gd name="connsiteX8" fmla="*/ 390618 w 632418"/>
              <a:gd name="connsiteY8" fmla="*/ 452761 h 604643"/>
              <a:gd name="connsiteX9" fmla="*/ 319596 w 632418"/>
              <a:gd name="connsiteY9" fmla="*/ 506027 h 604643"/>
              <a:gd name="connsiteX10" fmla="*/ 284086 w 632418"/>
              <a:gd name="connsiteY10" fmla="*/ 532660 h 604643"/>
              <a:gd name="connsiteX11" fmla="*/ 257453 w 632418"/>
              <a:gd name="connsiteY11" fmla="*/ 541537 h 604643"/>
              <a:gd name="connsiteX12" fmla="*/ 213064 w 632418"/>
              <a:gd name="connsiteY12" fmla="*/ 568170 h 604643"/>
              <a:gd name="connsiteX13" fmla="*/ 133165 w 632418"/>
              <a:gd name="connsiteY13" fmla="*/ 594803 h 604643"/>
              <a:gd name="connsiteX14" fmla="*/ 97655 w 632418"/>
              <a:gd name="connsiteY14" fmla="*/ 603681 h 604643"/>
              <a:gd name="connsiteX15" fmla="*/ 0 w 632418"/>
              <a:gd name="connsiteY15" fmla="*/ 603681 h 604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32418" h="604643">
                <a:moveTo>
                  <a:pt x="621437" y="0"/>
                </a:moveTo>
                <a:cubicBezTo>
                  <a:pt x="637170" y="78659"/>
                  <a:pt x="634945" y="47110"/>
                  <a:pt x="621437" y="168675"/>
                </a:cubicBezTo>
                <a:cubicBezTo>
                  <a:pt x="620910" y="173420"/>
                  <a:pt x="608272" y="223169"/>
                  <a:pt x="603682" y="230819"/>
                </a:cubicBezTo>
                <a:cubicBezTo>
                  <a:pt x="599376" y="237996"/>
                  <a:pt x="591284" y="242144"/>
                  <a:pt x="585926" y="248574"/>
                </a:cubicBezTo>
                <a:cubicBezTo>
                  <a:pt x="576454" y="259941"/>
                  <a:pt x="566479" y="271151"/>
                  <a:pt x="559293" y="284085"/>
                </a:cubicBezTo>
                <a:cubicBezTo>
                  <a:pt x="551554" y="298015"/>
                  <a:pt x="550093" y="315029"/>
                  <a:pt x="541538" y="328473"/>
                </a:cubicBezTo>
                <a:cubicBezTo>
                  <a:pt x="529130" y="347972"/>
                  <a:pt x="512369" y="364345"/>
                  <a:pt x="497150" y="381739"/>
                </a:cubicBezTo>
                <a:cubicBezTo>
                  <a:pt x="482482" y="398503"/>
                  <a:pt x="448610" y="426843"/>
                  <a:pt x="435006" y="435005"/>
                </a:cubicBezTo>
                <a:cubicBezTo>
                  <a:pt x="421341" y="443204"/>
                  <a:pt x="405414" y="446842"/>
                  <a:pt x="390618" y="452761"/>
                </a:cubicBezTo>
                <a:cubicBezTo>
                  <a:pt x="355147" y="488230"/>
                  <a:pt x="386521" y="459179"/>
                  <a:pt x="319596" y="506027"/>
                </a:cubicBezTo>
                <a:cubicBezTo>
                  <a:pt x="307475" y="514512"/>
                  <a:pt x="296932" y="525319"/>
                  <a:pt x="284086" y="532660"/>
                </a:cubicBezTo>
                <a:cubicBezTo>
                  <a:pt x="275961" y="537303"/>
                  <a:pt x="265823" y="537352"/>
                  <a:pt x="257453" y="541537"/>
                </a:cubicBezTo>
                <a:cubicBezTo>
                  <a:pt x="242019" y="549254"/>
                  <a:pt x="228924" y="561373"/>
                  <a:pt x="213064" y="568170"/>
                </a:cubicBezTo>
                <a:cubicBezTo>
                  <a:pt x="187260" y="579229"/>
                  <a:pt x="160400" y="587994"/>
                  <a:pt x="133165" y="594803"/>
                </a:cubicBezTo>
                <a:cubicBezTo>
                  <a:pt x="121328" y="597762"/>
                  <a:pt x="109829" y="602869"/>
                  <a:pt x="97655" y="603681"/>
                </a:cubicBezTo>
                <a:cubicBezTo>
                  <a:pt x="65175" y="605846"/>
                  <a:pt x="32552" y="603681"/>
                  <a:pt x="0" y="603681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545CC7E-272F-4EA9-8E17-A3A2FE2DD6E4}"/>
              </a:ext>
            </a:extLst>
          </p:cNvPr>
          <p:cNvCxnSpPr>
            <a:cxnSpLocks/>
          </p:cNvCxnSpPr>
          <p:nvPr/>
        </p:nvCxnSpPr>
        <p:spPr>
          <a:xfrm>
            <a:off x="8175380" y="4071077"/>
            <a:ext cx="41001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38EF8ED-BAFE-4C2A-9424-78219F5F74B5}"/>
              </a:ext>
            </a:extLst>
          </p:cNvPr>
          <p:cNvCxnSpPr/>
          <p:nvPr/>
        </p:nvCxnSpPr>
        <p:spPr>
          <a:xfrm flipH="1">
            <a:off x="8330258" y="407107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5CFC5FB-B1E0-412A-BD4B-DFE51401495C}"/>
              </a:ext>
            </a:extLst>
          </p:cNvPr>
          <p:cNvCxnSpPr/>
          <p:nvPr/>
        </p:nvCxnSpPr>
        <p:spPr>
          <a:xfrm flipH="1">
            <a:off x="8780970" y="4067156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9C546C3-33DF-450B-98F9-892596EEE892}"/>
              </a:ext>
            </a:extLst>
          </p:cNvPr>
          <p:cNvCxnSpPr/>
          <p:nvPr/>
        </p:nvCxnSpPr>
        <p:spPr>
          <a:xfrm flipH="1">
            <a:off x="9163507" y="4050806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75AC21A-9BC4-4B0C-8B55-21F89D9964E8}"/>
              </a:ext>
            </a:extLst>
          </p:cNvPr>
          <p:cNvCxnSpPr/>
          <p:nvPr/>
        </p:nvCxnSpPr>
        <p:spPr>
          <a:xfrm flipH="1">
            <a:off x="9593828" y="4067155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9D4C0A4-CC75-4228-81DF-822C630E9360}"/>
              </a:ext>
            </a:extLst>
          </p:cNvPr>
          <p:cNvCxnSpPr/>
          <p:nvPr/>
        </p:nvCxnSpPr>
        <p:spPr>
          <a:xfrm flipH="1">
            <a:off x="9960735" y="407287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119ACB5-0634-40E7-9E77-5060DD9E4B31}"/>
              </a:ext>
            </a:extLst>
          </p:cNvPr>
          <p:cNvCxnSpPr/>
          <p:nvPr/>
        </p:nvCxnSpPr>
        <p:spPr>
          <a:xfrm flipH="1">
            <a:off x="10297444" y="4071763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B8F928-7758-4B5A-91A5-D2ECB8C0234E}"/>
              </a:ext>
            </a:extLst>
          </p:cNvPr>
          <p:cNvCxnSpPr/>
          <p:nvPr/>
        </p:nvCxnSpPr>
        <p:spPr>
          <a:xfrm flipH="1">
            <a:off x="10605788" y="407498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F1CDB9A-F6A4-47BA-8232-D4B68A80AFFD}"/>
              </a:ext>
            </a:extLst>
          </p:cNvPr>
          <p:cNvCxnSpPr/>
          <p:nvPr/>
        </p:nvCxnSpPr>
        <p:spPr>
          <a:xfrm flipH="1">
            <a:off x="10949236" y="406714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1426E23-FFCC-449F-8FCB-42A5B05F4DAE}"/>
              </a:ext>
            </a:extLst>
          </p:cNvPr>
          <p:cNvCxnSpPr/>
          <p:nvPr/>
        </p:nvCxnSpPr>
        <p:spPr>
          <a:xfrm flipH="1">
            <a:off x="11260360" y="4060016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B8D72A7-B3D1-47CE-831C-0CDCA468AFF0}"/>
              </a:ext>
            </a:extLst>
          </p:cNvPr>
          <p:cNvCxnSpPr/>
          <p:nvPr/>
        </p:nvCxnSpPr>
        <p:spPr>
          <a:xfrm flipH="1">
            <a:off x="11581935" y="4060016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A24335B-357F-40C4-9328-F1F43246AC9F}"/>
              </a:ext>
            </a:extLst>
          </p:cNvPr>
          <p:cNvCxnSpPr/>
          <p:nvPr/>
        </p:nvCxnSpPr>
        <p:spPr>
          <a:xfrm flipH="1">
            <a:off x="11948045" y="4075682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>
            <a:extLst>
              <a:ext uri="{FF2B5EF4-FFF2-40B4-BE49-F238E27FC236}">
                <a16:creationId xmlns:a16="http://schemas.microsoft.com/office/drawing/2014/main" id="{06724358-0BE3-46BB-933A-3F9FA67F3A92}"/>
              </a:ext>
            </a:extLst>
          </p:cNvPr>
          <p:cNvSpPr/>
          <p:nvPr/>
        </p:nvSpPr>
        <p:spPr>
          <a:xfrm>
            <a:off x="4424185" y="1182532"/>
            <a:ext cx="3268742" cy="28903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F29A7C1A-F97D-4DA9-A461-C96EA8379268}"/>
              </a:ext>
            </a:extLst>
          </p:cNvPr>
          <p:cNvSpPr/>
          <p:nvPr/>
        </p:nvSpPr>
        <p:spPr>
          <a:xfrm>
            <a:off x="4738015" y="1488017"/>
            <a:ext cx="2649231" cy="23028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975E55B-680A-4443-AC4D-E113589562F2}"/>
              </a:ext>
            </a:extLst>
          </p:cNvPr>
          <p:cNvSpPr/>
          <p:nvPr/>
        </p:nvSpPr>
        <p:spPr>
          <a:xfrm>
            <a:off x="5667285" y="2255642"/>
            <a:ext cx="778466" cy="7284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F02958B2-6B3E-4874-947A-7B442C95D3B8}"/>
              </a:ext>
            </a:extLst>
          </p:cNvPr>
          <p:cNvSpPr/>
          <p:nvPr/>
        </p:nvSpPr>
        <p:spPr>
          <a:xfrm>
            <a:off x="5810274" y="2385861"/>
            <a:ext cx="504712" cy="46540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3DC67F1-DA65-477E-9379-08F62A81078B}"/>
              </a:ext>
            </a:extLst>
          </p:cNvPr>
          <p:cNvSpPr/>
          <p:nvPr/>
        </p:nvSpPr>
        <p:spPr>
          <a:xfrm>
            <a:off x="6445751" y="2570917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85AA9E74-127E-4CD0-A204-09B57A586047}"/>
              </a:ext>
            </a:extLst>
          </p:cNvPr>
          <p:cNvSpPr/>
          <p:nvPr/>
        </p:nvSpPr>
        <p:spPr>
          <a:xfrm>
            <a:off x="4638504" y="2578749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69FE484-7409-4004-AE22-C0822792DC3D}"/>
              </a:ext>
            </a:extLst>
          </p:cNvPr>
          <p:cNvSpPr/>
          <p:nvPr/>
        </p:nvSpPr>
        <p:spPr>
          <a:xfrm>
            <a:off x="6006077" y="1401855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7D0A2E3-2266-4768-A9A6-48B29CE10F7B}"/>
              </a:ext>
            </a:extLst>
          </p:cNvPr>
          <p:cNvSpPr/>
          <p:nvPr/>
        </p:nvSpPr>
        <p:spPr>
          <a:xfrm>
            <a:off x="6006078" y="2975623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3" name="Group 92">
            <a:extLst>
              <a:ext uri="{FF2B5EF4-FFF2-40B4-BE49-F238E27FC236}">
                <a16:creationId xmlns:a16="http://schemas.microsoft.com/office/drawing/2014/main" id="{C04856ED-5054-4418-BC74-22314D2908B4}"/>
              </a:ext>
            </a:extLst>
          </p:cNvPr>
          <p:cNvGrpSpPr/>
          <p:nvPr/>
        </p:nvGrpSpPr>
        <p:grpSpPr>
          <a:xfrm rot="20284715">
            <a:off x="5688244" y="2729961"/>
            <a:ext cx="609094" cy="1404186"/>
            <a:chOff x="1598701" y="2978713"/>
            <a:chExt cx="663356" cy="1591475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AFBEFCA-D399-4890-B35B-213BAA73CAB1}"/>
                </a:ext>
              </a:extLst>
            </p:cNvPr>
            <p:cNvSpPr/>
            <p:nvPr/>
          </p:nvSpPr>
          <p:spPr>
            <a:xfrm rot="1376509">
              <a:off x="1925323" y="3204545"/>
              <a:ext cx="134891" cy="1102544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96A49DBE-F980-41E1-9382-0EF4BCC4417E}"/>
                </a:ext>
              </a:extLst>
            </p:cNvPr>
            <p:cNvGrpSpPr/>
            <p:nvPr/>
          </p:nvGrpSpPr>
          <p:grpSpPr>
            <a:xfrm>
              <a:off x="1598701" y="2978713"/>
              <a:ext cx="663356" cy="1591475"/>
              <a:chOff x="1598701" y="2978713"/>
              <a:chExt cx="663356" cy="1591475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02C9B90E-26F2-4AF5-8285-C0BFA107CD63}"/>
                  </a:ext>
                </a:extLst>
              </p:cNvPr>
              <p:cNvSpPr/>
              <p:nvPr/>
            </p:nvSpPr>
            <p:spPr>
              <a:xfrm rot="1376509">
                <a:off x="1764247" y="3485585"/>
                <a:ext cx="273576" cy="944987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A2D07B37-F749-4DFC-A9CF-9F86C8326516}"/>
                  </a:ext>
                </a:extLst>
              </p:cNvPr>
              <p:cNvSpPr/>
              <p:nvPr/>
            </p:nvSpPr>
            <p:spPr>
              <a:xfrm rot="1315285">
                <a:off x="1663151" y="4411413"/>
                <a:ext cx="574864" cy="158775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A32372BB-04F6-49D1-8B06-DCD798319CF6}"/>
                  </a:ext>
                </a:extLst>
              </p:cNvPr>
              <p:cNvSpPr/>
              <p:nvPr/>
            </p:nvSpPr>
            <p:spPr>
              <a:xfrm rot="1376509">
                <a:off x="1964452" y="2978713"/>
                <a:ext cx="297605" cy="929635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E39C92F9-C406-40FB-A635-C2400C161C17}"/>
                  </a:ext>
                </a:extLst>
              </p:cNvPr>
              <p:cNvSpPr/>
              <p:nvPr/>
            </p:nvSpPr>
            <p:spPr>
              <a:xfrm>
                <a:off x="1598701" y="4072395"/>
                <a:ext cx="378202" cy="408603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00" name="Straight Arrow Connector 99">
                <a:extLst>
                  <a:ext uri="{FF2B5EF4-FFF2-40B4-BE49-F238E27FC236}">
                    <a16:creationId xmlns:a16="http://schemas.microsoft.com/office/drawing/2014/main" id="{253251CD-D2B4-4EA4-80AB-1E7D5C3660B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841772" y="3337360"/>
                <a:ext cx="353682" cy="799910"/>
              </a:xfrm>
              <a:prstGeom prst="straightConnector1">
                <a:avLst/>
              </a:prstGeom>
              <a:noFill/>
              <a:ln w="38100">
                <a:solidFill>
                  <a:srgbClr val="FF0000"/>
                </a:solidFill>
                <a:headEnd type="triangl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5AFFF040-5FF6-4B2A-A04A-6639969E3811}"/>
              </a:ext>
            </a:extLst>
          </p:cNvPr>
          <p:cNvSpPr/>
          <p:nvPr/>
        </p:nvSpPr>
        <p:spPr>
          <a:xfrm rot="18918154">
            <a:off x="7432050" y="2023460"/>
            <a:ext cx="542511" cy="724803"/>
          </a:xfrm>
          <a:custGeom>
            <a:avLst/>
            <a:gdLst>
              <a:gd name="connsiteX0" fmla="*/ 621437 w 632418"/>
              <a:gd name="connsiteY0" fmla="*/ 0 h 604643"/>
              <a:gd name="connsiteX1" fmla="*/ 621437 w 632418"/>
              <a:gd name="connsiteY1" fmla="*/ 168675 h 604643"/>
              <a:gd name="connsiteX2" fmla="*/ 603682 w 632418"/>
              <a:gd name="connsiteY2" fmla="*/ 230819 h 604643"/>
              <a:gd name="connsiteX3" fmla="*/ 585926 w 632418"/>
              <a:gd name="connsiteY3" fmla="*/ 248574 h 604643"/>
              <a:gd name="connsiteX4" fmla="*/ 559293 w 632418"/>
              <a:gd name="connsiteY4" fmla="*/ 284085 h 604643"/>
              <a:gd name="connsiteX5" fmla="*/ 541538 w 632418"/>
              <a:gd name="connsiteY5" fmla="*/ 328473 h 604643"/>
              <a:gd name="connsiteX6" fmla="*/ 497150 w 632418"/>
              <a:gd name="connsiteY6" fmla="*/ 381739 h 604643"/>
              <a:gd name="connsiteX7" fmla="*/ 435006 w 632418"/>
              <a:gd name="connsiteY7" fmla="*/ 435005 h 604643"/>
              <a:gd name="connsiteX8" fmla="*/ 390618 w 632418"/>
              <a:gd name="connsiteY8" fmla="*/ 452761 h 604643"/>
              <a:gd name="connsiteX9" fmla="*/ 319596 w 632418"/>
              <a:gd name="connsiteY9" fmla="*/ 506027 h 604643"/>
              <a:gd name="connsiteX10" fmla="*/ 284086 w 632418"/>
              <a:gd name="connsiteY10" fmla="*/ 532660 h 604643"/>
              <a:gd name="connsiteX11" fmla="*/ 257453 w 632418"/>
              <a:gd name="connsiteY11" fmla="*/ 541537 h 604643"/>
              <a:gd name="connsiteX12" fmla="*/ 213064 w 632418"/>
              <a:gd name="connsiteY12" fmla="*/ 568170 h 604643"/>
              <a:gd name="connsiteX13" fmla="*/ 133165 w 632418"/>
              <a:gd name="connsiteY13" fmla="*/ 594803 h 604643"/>
              <a:gd name="connsiteX14" fmla="*/ 97655 w 632418"/>
              <a:gd name="connsiteY14" fmla="*/ 603681 h 604643"/>
              <a:gd name="connsiteX15" fmla="*/ 0 w 632418"/>
              <a:gd name="connsiteY15" fmla="*/ 603681 h 604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32418" h="604643">
                <a:moveTo>
                  <a:pt x="621437" y="0"/>
                </a:moveTo>
                <a:cubicBezTo>
                  <a:pt x="637170" y="78659"/>
                  <a:pt x="634945" y="47110"/>
                  <a:pt x="621437" y="168675"/>
                </a:cubicBezTo>
                <a:cubicBezTo>
                  <a:pt x="620910" y="173420"/>
                  <a:pt x="608272" y="223169"/>
                  <a:pt x="603682" y="230819"/>
                </a:cubicBezTo>
                <a:cubicBezTo>
                  <a:pt x="599376" y="237996"/>
                  <a:pt x="591284" y="242144"/>
                  <a:pt x="585926" y="248574"/>
                </a:cubicBezTo>
                <a:cubicBezTo>
                  <a:pt x="576454" y="259941"/>
                  <a:pt x="566479" y="271151"/>
                  <a:pt x="559293" y="284085"/>
                </a:cubicBezTo>
                <a:cubicBezTo>
                  <a:pt x="551554" y="298015"/>
                  <a:pt x="550093" y="315029"/>
                  <a:pt x="541538" y="328473"/>
                </a:cubicBezTo>
                <a:cubicBezTo>
                  <a:pt x="529130" y="347972"/>
                  <a:pt x="512369" y="364345"/>
                  <a:pt x="497150" y="381739"/>
                </a:cubicBezTo>
                <a:cubicBezTo>
                  <a:pt x="482482" y="398503"/>
                  <a:pt x="448610" y="426843"/>
                  <a:pt x="435006" y="435005"/>
                </a:cubicBezTo>
                <a:cubicBezTo>
                  <a:pt x="421341" y="443204"/>
                  <a:pt x="405414" y="446842"/>
                  <a:pt x="390618" y="452761"/>
                </a:cubicBezTo>
                <a:cubicBezTo>
                  <a:pt x="355147" y="488230"/>
                  <a:pt x="386521" y="459179"/>
                  <a:pt x="319596" y="506027"/>
                </a:cubicBezTo>
                <a:cubicBezTo>
                  <a:pt x="307475" y="514512"/>
                  <a:pt x="296932" y="525319"/>
                  <a:pt x="284086" y="532660"/>
                </a:cubicBezTo>
                <a:cubicBezTo>
                  <a:pt x="275961" y="537303"/>
                  <a:pt x="265823" y="537352"/>
                  <a:pt x="257453" y="541537"/>
                </a:cubicBezTo>
                <a:cubicBezTo>
                  <a:pt x="242019" y="549254"/>
                  <a:pt x="228924" y="561373"/>
                  <a:pt x="213064" y="568170"/>
                </a:cubicBezTo>
                <a:cubicBezTo>
                  <a:pt x="187260" y="579229"/>
                  <a:pt x="160400" y="587994"/>
                  <a:pt x="133165" y="594803"/>
                </a:cubicBezTo>
                <a:cubicBezTo>
                  <a:pt x="121328" y="597762"/>
                  <a:pt x="109829" y="602869"/>
                  <a:pt x="97655" y="603681"/>
                </a:cubicBezTo>
                <a:cubicBezTo>
                  <a:pt x="65175" y="605846"/>
                  <a:pt x="32552" y="603681"/>
                  <a:pt x="0" y="603681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3235094F-8396-47BE-B6EA-7E493F506550}"/>
              </a:ext>
            </a:extLst>
          </p:cNvPr>
          <p:cNvCxnSpPr>
            <a:cxnSpLocks/>
          </p:cNvCxnSpPr>
          <p:nvPr/>
        </p:nvCxnSpPr>
        <p:spPr>
          <a:xfrm>
            <a:off x="4032914" y="4072879"/>
            <a:ext cx="41001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AB323863-E52E-481E-B821-E7CA412B5513}"/>
              </a:ext>
            </a:extLst>
          </p:cNvPr>
          <p:cNvCxnSpPr/>
          <p:nvPr/>
        </p:nvCxnSpPr>
        <p:spPr>
          <a:xfrm flipH="1">
            <a:off x="4187792" y="407287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22B9FE0D-1FCD-4A7D-B3D7-E32F91F728E1}"/>
              </a:ext>
            </a:extLst>
          </p:cNvPr>
          <p:cNvCxnSpPr/>
          <p:nvPr/>
        </p:nvCxnSpPr>
        <p:spPr>
          <a:xfrm flipH="1">
            <a:off x="4638504" y="4068958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5DD24132-603D-4B41-AB6F-CF5F55FDFEF9}"/>
              </a:ext>
            </a:extLst>
          </p:cNvPr>
          <p:cNvCxnSpPr/>
          <p:nvPr/>
        </p:nvCxnSpPr>
        <p:spPr>
          <a:xfrm flipH="1">
            <a:off x="5021041" y="4052608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E6B88E50-5498-44C1-8892-7DFD75F3E58C}"/>
              </a:ext>
            </a:extLst>
          </p:cNvPr>
          <p:cNvCxnSpPr/>
          <p:nvPr/>
        </p:nvCxnSpPr>
        <p:spPr>
          <a:xfrm flipH="1">
            <a:off x="5451362" y="406895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3B9C714A-4C5D-4B17-9F19-CF336D75233B}"/>
              </a:ext>
            </a:extLst>
          </p:cNvPr>
          <p:cNvCxnSpPr/>
          <p:nvPr/>
        </p:nvCxnSpPr>
        <p:spPr>
          <a:xfrm flipH="1">
            <a:off x="5818269" y="4074680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D3B88016-8EF0-4BAF-816E-9C62A8624E42}"/>
              </a:ext>
            </a:extLst>
          </p:cNvPr>
          <p:cNvCxnSpPr/>
          <p:nvPr/>
        </p:nvCxnSpPr>
        <p:spPr>
          <a:xfrm flipH="1">
            <a:off x="6154978" y="4073564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9E9B7C5-3DFC-4016-BEB0-EFB90639EB83}"/>
              </a:ext>
            </a:extLst>
          </p:cNvPr>
          <p:cNvCxnSpPr/>
          <p:nvPr/>
        </p:nvCxnSpPr>
        <p:spPr>
          <a:xfrm flipH="1">
            <a:off x="6463322" y="4076791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A7906420-8BBE-4170-BBD4-EDAF87C8728C}"/>
              </a:ext>
            </a:extLst>
          </p:cNvPr>
          <p:cNvCxnSpPr/>
          <p:nvPr/>
        </p:nvCxnSpPr>
        <p:spPr>
          <a:xfrm flipH="1">
            <a:off x="6806770" y="406894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08DD573E-9698-431A-98C9-3D1DE113CE85}"/>
              </a:ext>
            </a:extLst>
          </p:cNvPr>
          <p:cNvCxnSpPr/>
          <p:nvPr/>
        </p:nvCxnSpPr>
        <p:spPr>
          <a:xfrm flipH="1">
            <a:off x="7117894" y="406181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CEBD95C5-5271-421A-9705-790F1357FEB8}"/>
              </a:ext>
            </a:extLst>
          </p:cNvPr>
          <p:cNvCxnSpPr/>
          <p:nvPr/>
        </p:nvCxnSpPr>
        <p:spPr>
          <a:xfrm flipH="1">
            <a:off x="7439469" y="406181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3B2CAA9D-A093-4FC5-834E-61FD8C0DC3FD}"/>
              </a:ext>
            </a:extLst>
          </p:cNvPr>
          <p:cNvCxnSpPr/>
          <p:nvPr/>
        </p:nvCxnSpPr>
        <p:spPr>
          <a:xfrm flipH="1">
            <a:off x="7805578" y="4077484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968DA656-4234-497A-9D87-03A60CCF6CCF}"/>
              </a:ext>
            </a:extLst>
          </p:cNvPr>
          <p:cNvSpPr/>
          <p:nvPr/>
        </p:nvSpPr>
        <p:spPr>
          <a:xfrm>
            <a:off x="307700" y="1182532"/>
            <a:ext cx="3268742" cy="28903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FC979984-126B-4B5F-9B68-BF556FA4F059}"/>
              </a:ext>
            </a:extLst>
          </p:cNvPr>
          <p:cNvSpPr/>
          <p:nvPr/>
        </p:nvSpPr>
        <p:spPr>
          <a:xfrm>
            <a:off x="621529" y="1488017"/>
            <a:ext cx="2649231" cy="23028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975E824-5BED-43D3-AC11-C48B4B3F073B}"/>
              </a:ext>
            </a:extLst>
          </p:cNvPr>
          <p:cNvSpPr/>
          <p:nvPr/>
        </p:nvSpPr>
        <p:spPr>
          <a:xfrm>
            <a:off x="1550799" y="2255642"/>
            <a:ext cx="778466" cy="7284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2AE7C901-8F78-47C6-A72D-D8E0061B389B}"/>
              </a:ext>
            </a:extLst>
          </p:cNvPr>
          <p:cNvSpPr/>
          <p:nvPr/>
        </p:nvSpPr>
        <p:spPr>
          <a:xfrm>
            <a:off x="1693788" y="2385861"/>
            <a:ext cx="504712" cy="46540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E42ECEF8-9063-4058-8008-E8EF2DCB25ED}"/>
              </a:ext>
            </a:extLst>
          </p:cNvPr>
          <p:cNvSpPr/>
          <p:nvPr/>
        </p:nvSpPr>
        <p:spPr>
          <a:xfrm>
            <a:off x="2329265" y="2570917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46B5ED38-091C-4D3A-ADEA-8F7921D784E5}"/>
              </a:ext>
            </a:extLst>
          </p:cNvPr>
          <p:cNvSpPr/>
          <p:nvPr/>
        </p:nvSpPr>
        <p:spPr>
          <a:xfrm>
            <a:off x="522018" y="2578749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38D281F1-EDA1-4832-B140-0DA286EC823D}"/>
              </a:ext>
            </a:extLst>
          </p:cNvPr>
          <p:cNvSpPr/>
          <p:nvPr/>
        </p:nvSpPr>
        <p:spPr>
          <a:xfrm>
            <a:off x="1889592" y="1401855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7C5A3439-DC25-4358-A155-8B535D594D09}"/>
              </a:ext>
            </a:extLst>
          </p:cNvPr>
          <p:cNvSpPr/>
          <p:nvPr/>
        </p:nvSpPr>
        <p:spPr>
          <a:xfrm>
            <a:off x="1889593" y="2975623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AC83CA45-4AD8-421E-A7ED-906DDA306929}"/>
              </a:ext>
            </a:extLst>
          </p:cNvPr>
          <p:cNvGrpSpPr/>
          <p:nvPr/>
        </p:nvGrpSpPr>
        <p:grpSpPr>
          <a:xfrm rot="16888848">
            <a:off x="2604529" y="2311719"/>
            <a:ext cx="918847" cy="2309391"/>
            <a:chOff x="1261352" y="2978713"/>
            <a:chExt cx="1000705" cy="2617417"/>
          </a:xfrm>
        </p:grpSpPr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1EBE7016-F993-4026-9A07-A10C5F94F268}"/>
                </a:ext>
              </a:extLst>
            </p:cNvPr>
            <p:cNvSpPr/>
            <p:nvPr/>
          </p:nvSpPr>
          <p:spPr>
            <a:xfrm rot="1376509">
              <a:off x="1925323" y="3204545"/>
              <a:ext cx="134891" cy="1102544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1D3E71D4-F1B3-4EBB-B933-15A414770A14}"/>
                </a:ext>
              </a:extLst>
            </p:cNvPr>
            <p:cNvGrpSpPr/>
            <p:nvPr/>
          </p:nvGrpSpPr>
          <p:grpSpPr>
            <a:xfrm>
              <a:off x="1261352" y="2978713"/>
              <a:ext cx="1000705" cy="2617417"/>
              <a:chOff x="1261352" y="2978713"/>
              <a:chExt cx="1000705" cy="2617417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57C41885-9D5C-4F98-8380-07F16C95FBA7}"/>
                  </a:ext>
                </a:extLst>
              </p:cNvPr>
              <p:cNvSpPr/>
              <p:nvPr/>
            </p:nvSpPr>
            <p:spPr>
              <a:xfrm rot="1376509">
                <a:off x="1480667" y="4220877"/>
                <a:ext cx="254445" cy="923292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CDBCF722-146A-463D-84C6-9E6DDA3ADCA2}"/>
                  </a:ext>
                </a:extLst>
              </p:cNvPr>
              <p:cNvSpPr/>
              <p:nvPr/>
            </p:nvSpPr>
            <p:spPr>
              <a:xfrm rot="4711152">
                <a:off x="1105038" y="5220724"/>
                <a:ext cx="598243" cy="152570"/>
              </a:xfrm>
              <a:prstGeom prst="rect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96B16D8E-3733-40E1-8B12-E3BF04AC0A11}"/>
                  </a:ext>
                </a:extLst>
              </p:cNvPr>
              <p:cNvSpPr/>
              <p:nvPr/>
            </p:nvSpPr>
            <p:spPr>
              <a:xfrm rot="1376509">
                <a:off x="1964452" y="2978713"/>
                <a:ext cx="297605" cy="929635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1373B040-586F-4BE5-AE86-57E099168716}"/>
                  </a:ext>
                </a:extLst>
              </p:cNvPr>
              <p:cNvSpPr/>
              <p:nvPr/>
            </p:nvSpPr>
            <p:spPr>
              <a:xfrm>
                <a:off x="1261352" y="4810307"/>
                <a:ext cx="389896" cy="444645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30" name="Straight Arrow Connector 129">
                <a:extLst>
                  <a:ext uri="{FF2B5EF4-FFF2-40B4-BE49-F238E27FC236}">
                    <a16:creationId xmlns:a16="http://schemas.microsoft.com/office/drawing/2014/main" id="{2DACC370-33F7-4B67-B0DA-772E180612E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708517" y="3630804"/>
                <a:ext cx="353682" cy="799910"/>
              </a:xfrm>
              <a:prstGeom prst="straightConnector1">
                <a:avLst/>
              </a:prstGeom>
              <a:noFill/>
              <a:ln w="38100">
                <a:solidFill>
                  <a:srgbClr val="FF0000"/>
                </a:solidFill>
                <a:headEnd type="triangle" w="med" len="med"/>
                <a:tailEnd type="triangle" w="med" len="me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132" name="Freeform: Shape 131">
            <a:extLst>
              <a:ext uri="{FF2B5EF4-FFF2-40B4-BE49-F238E27FC236}">
                <a16:creationId xmlns:a16="http://schemas.microsoft.com/office/drawing/2014/main" id="{6A84B4B8-51D5-4863-B242-483BDAD6B86B}"/>
              </a:ext>
            </a:extLst>
          </p:cNvPr>
          <p:cNvSpPr/>
          <p:nvPr/>
        </p:nvSpPr>
        <p:spPr>
          <a:xfrm rot="18918154">
            <a:off x="3315564" y="2023460"/>
            <a:ext cx="542511" cy="724803"/>
          </a:xfrm>
          <a:custGeom>
            <a:avLst/>
            <a:gdLst>
              <a:gd name="connsiteX0" fmla="*/ 621437 w 632418"/>
              <a:gd name="connsiteY0" fmla="*/ 0 h 604643"/>
              <a:gd name="connsiteX1" fmla="*/ 621437 w 632418"/>
              <a:gd name="connsiteY1" fmla="*/ 168675 h 604643"/>
              <a:gd name="connsiteX2" fmla="*/ 603682 w 632418"/>
              <a:gd name="connsiteY2" fmla="*/ 230819 h 604643"/>
              <a:gd name="connsiteX3" fmla="*/ 585926 w 632418"/>
              <a:gd name="connsiteY3" fmla="*/ 248574 h 604643"/>
              <a:gd name="connsiteX4" fmla="*/ 559293 w 632418"/>
              <a:gd name="connsiteY4" fmla="*/ 284085 h 604643"/>
              <a:gd name="connsiteX5" fmla="*/ 541538 w 632418"/>
              <a:gd name="connsiteY5" fmla="*/ 328473 h 604643"/>
              <a:gd name="connsiteX6" fmla="*/ 497150 w 632418"/>
              <a:gd name="connsiteY6" fmla="*/ 381739 h 604643"/>
              <a:gd name="connsiteX7" fmla="*/ 435006 w 632418"/>
              <a:gd name="connsiteY7" fmla="*/ 435005 h 604643"/>
              <a:gd name="connsiteX8" fmla="*/ 390618 w 632418"/>
              <a:gd name="connsiteY8" fmla="*/ 452761 h 604643"/>
              <a:gd name="connsiteX9" fmla="*/ 319596 w 632418"/>
              <a:gd name="connsiteY9" fmla="*/ 506027 h 604643"/>
              <a:gd name="connsiteX10" fmla="*/ 284086 w 632418"/>
              <a:gd name="connsiteY10" fmla="*/ 532660 h 604643"/>
              <a:gd name="connsiteX11" fmla="*/ 257453 w 632418"/>
              <a:gd name="connsiteY11" fmla="*/ 541537 h 604643"/>
              <a:gd name="connsiteX12" fmla="*/ 213064 w 632418"/>
              <a:gd name="connsiteY12" fmla="*/ 568170 h 604643"/>
              <a:gd name="connsiteX13" fmla="*/ 133165 w 632418"/>
              <a:gd name="connsiteY13" fmla="*/ 594803 h 604643"/>
              <a:gd name="connsiteX14" fmla="*/ 97655 w 632418"/>
              <a:gd name="connsiteY14" fmla="*/ 603681 h 604643"/>
              <a:gd name="connsiteX15" fmla="*/ 0 w 632418"/>
              <a:gd name="connsiteY15" fmla="*/ 603681 h 604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32418" h="604643">
                <a:moveTo>
                  <a:pt x="621437" y="0"/>
                </a:moveTo>
                <a:cubicBezTo>
                  <a:pt x="637170" y="78659"/>
                  <a:pt x="634945" y="47110"/>
                  <a:pt x="621437" y="168675"/>
                </a:cubicBezTo>
                <a:cubicBezTo>
                  <a:pt x="620910" y="173420"/>
                  <a:pt x="608272" y="223169"/>
                  <a:pt x="603682" y="230819"/>
                </a:cubicBezTo>
                <a:cubicBezTo>
                  <a:pt x="599376" y="237996"/>
                  <a:pt x="591284" y="242144"/>
                  <a:pt x="585926" y="248574"/>
                </a:cubicBezTo>
                <a:cubicBezTo>
                  <a:pt x="576454" y="259941"/>
                  <a:pt x="566479" y="271151"/>
                  <a:pt x="559293" y="284085"/>
                </a:cubicBezTo>
                <a:cubicBezTo>
                  <a:pt x="551554" y="298015"/>
                  <a:pt x="550093" y="315029"/>
                  <a:pt x="541538" y="328473"/>
                </a:cubicBezTo>
                <a:cubicBezTo>
                  <a:pt x="529130" y="347972"/>
                  <a:pt x="512369" y="364345"/>
                  <a:pt x="497150" y="381739"/>
                </a:cubicBezTo>
                <a:cubicBezTo>
                  <a:pt x="482482" y="398503"/>
                  <a:pt x="448610" y="426843"/>
                  <a:pt x="435006" y="435005"/>
                </a:cubicBezTo>
                <a:cubicBezTo>
                  <a:pt x="421341" y="443204"/>
                  <a:pt x="405414" y="446842"/>
                  <a:pt x="390618" y="452761"/>
                </a:cubicBezTo>
                <a:cubicBezTo>
                  <a:pt x="355147" y="488230"/>
                  <a:pt x="386521" y="459179"/>
                  <a:pt x="319596" y="506027"/>
                </a:cubicBezTo>
                <a:cubicBezTo>
                  <a:pt x="307475" y="514512"/>
                  <a:pt x="296932" y="525319"/>
                  <a:pt x="284086" y="532660"/>
                </a:cubicBezTo>
                <a:cubicBezTo>
                  <a:pt x="275961" y="537303"/>
                  <a:pt x="265823" y="537352"/>
                  <a:pt x="257453" y="541537"/>
                </a:cubicBezTo>
                <a:cubicBezTo>
                  <a:pt x="242019" y="549254"/>
                  <a:pt x="228924" y="561373"/>
                  <a:pt x="213064" y="568170"/>
                </a:cubicBezTo>
                <a:cubicBezTo>
                  <a:pt x="187260" y="579229"/>
                  <a:pt x="160400" y="587994"/>
                  <a:pt x="133165" y="594803"/>
                </a:cubicBezTo>
                <a:cubicBezTo>
                  <a:pt x="121328" y="597762"/>
                  <a:pt x="109829" y="602869"/>
                  <a:pt x="97655" y="603681"/>
                </a:cubicBezTo>
                <a:cubicBezTo>
                  <a:pt x="65175" y="605846"/>
                  <a:pt x="32552" y="603681"/>
                  <a:pt x="0" y="603681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BEA5B9E8-8F7D-41AE-8980-6C8E797C2480}"/>
              </a:ext>
            </a:extLst>
          </p:cNvPr>
          <p:cNvCxnSpPr>
            <a:cxnSpLocks/>
          </p:cNvCxnSpPr>
          <p:nvPr/>
        </p:nvCxnSpPr>
        <p:spPr>
          <a:xfrm>
            <a:off x="-103952" y="4050806"/>
            <a:ext cx="41001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A58CB1D7-D947-4D5B-AB33-4F2B165979C3}"/>
              </a:ext>
            </a:extLst>
          </p:cNvPr>
          <p:cNvCxnSpPr/>
          <p:nvPr/>
        </p:nvCxnSpPr>
        <p:spPr>
          <a:xfrm flipH="1">
            <a:off x="71306" y="407287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1BD2D00D-9F7F-41A1-9656-867EEAE1314C}"/>
              </a:ext>
            </a:extLst>
          </p:cNvPr>
          <p:cNvCxnSpPr/>
          <p:nvPr/>
        </p:nvCxnSpPr>
        <p:spPr>
          <a:xfrm flipH="1">
            <a:off x="522018" y="4068958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9BAB9EC3-5061-45E6-908E-34BBD81CA98B}"/>
              </a:ext>
            </a:extLst>
          </p:cNvPr>
          <p:cNvCxnSpPr/>
          <p:nvPr/>
        </p:nvCxnSpPr>
        <p:spPr>
          <a:xfrm flipH="1">
            <a:off x="904555" y="4052608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FDCA468-DBC0-42A2-8698-DC57780E68E3}"/>
              </a:ext>
            </a:extLst>
          </p:cNvPr>
          <p:cNvCxnSpPr/>
          <p:nvPr/>
        </p:nvCxnSpPr>
        <p:spPr>
          <a:xfrm flipH="1">
            <a:off x="1334876" y="406895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004F6AB1-A25F-49FE-BC94-2C30004BDB8B}"/>
              </a:ext>
            </a:extLst>
          </p:cNvPr>
          <p:cNvCxnSpPr/>
          <p:nvPr/>
        </p:nvCxnSpPr>
        <p:spPr>
          <a:xfrm flipH="1">
            <a:off x="1701783" y="4074680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8339EF41-6BA1-4C83-BD1C-F541B3BAB1D9}"/>
              </a:ext>
            </a:extLst>
          </p:cNvPr>
          <p:cNvCxnSpPr/>
          <p:nvPr/>
        </p:nvCxnSpPr>
        <p:spPr>
          <a:xfrm flipH="1">
            <a:off x="2038493" y="4073564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403ED777-EC53-4AFB-84A3-A159392B3BE4}"/>
              </a:ext>
            </a:extLst>
          </p:cNvPr>
          <p:cNvCxnSpPr/>
          <p:nvPr/>
        </p:nvCxnSpPr>
        <p:spPr>
          <a:xfrm flipH="1">
            <a:off x="2346836" y="4076791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7097EDB5-5A60-4E42-A9F5-C70A20D68C2C}"/>
              </a:ext>
            </a:extLst>
          </p:cNvPr>
          <p:cNvCxnSpPr/>
          <p:nvPr/>
        </p:nvCxnSpPr>
        <p:spPr>
          <a:xfrm flipH="1">
            <a:off x="2690284" y="406894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BC9C44E0-805E-4D66-AC10-DE5E4F37991C}"/>
              </a:ext>
            </a:extLst>
          </p:cNvPr>
          <p:cNvCxnSpPr/>
          <p:nvPr/>
        </p:nvCxnSpPr>
        <p:spPr>
          <a:xfrm flipH="1">
            <a:off x="3001408" y="406181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D5F5316A-86EC-4CCD-9FA7-463C9161F569}"/>
              </a:ext>
            </a:extLst>
          </p:cNvPr>
          <p:cNvCxnSpPr/>
          <p:nvPr/>
        </p:nvCxnSpPr>
        <p:spPr>
          <a:xfrm flipH="1">
            <a:off x="3322984" y="406181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02C552B9-A1D5-4FA7-AFDE-BF5DEEC49E9D}"/>
              </a:ext>
            </a:extLst>
          </p:cNvPr>
          <p:cNvCxnSpPr/>
          <p:nvPr/>
        </p:nvCxnSpPr>
        <p:spPr>
          <a:xfrm flipH="1">
            <a:off x="3689093" y="4077484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EE157C2-615B-48FA-8319-CA095EA0D249}"/>
              </a:ext>
            </a:extLst>
          </p:cNvPr>
          <p:cNvSpPr txBox="1"/>
          <p:nvPr/>
        </p:nvSpPr>
        <p:spPr>
          <a:xfrm>
            <a:off x="1598691" y="486496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前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3479DA20-15B1-46B4-A369-E92DB2021EEC}"/>
              </a:ext>
            </a:extLst>
          </p:cNvPr>
          <p:cNvSpPr txBox="1"/>
          <p:nvPr/>
        </p:nvSpPr>
        <p:spPr>
          <a:xfrm>
            <a:off x="5822828" y="486280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中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CBC3B710-C6C7-498E-B601-7C25A58F4CC4}"/>
              </a:ext>
            </a:extLst>
          </p:cNvPr>
          <p:cNvSpPr txBox="1"/>
          <p:nvPr/>
        </p:nvSpPr>
        <p:spPr>
          <a:xfrm>
            <a:off x="10054591" y="486280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后</a:t>
            </a:r>
          </a:p>
        </p:txBody>
      </p:sp>
    </p:spTree>
    <p:extLst>
      <p:ext uri="{BB962C8B-B14F-4D97-AF65-F5344CB8AC3E}">
        <p14:creationId xmlns:p14="http://schemas.microsoft.com/office/powerpoint/2010/main" val="3048051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80CBB2CE-8BA6-45FA-A6DE-6A0487B9BE8F}"/>
              </a:ext>
            </a:extLst>
          </p:cNvPr>
          <p:cNvSpPr txBox="1"/>
          <p:nvPr/>
        </p:nvSpPr>
        <p:spPr>
          <a:xfrm>
            <a:off x="104816" y="922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齿轮腿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0E1B346-5023-41B5-96FA-CD1FC99B85CF}"/>
              </a:ext>
            </a:extLst>
          </p:cNvPr>
          <p:cNvSpPr/>
          <p:nvPr/>
        </p:nvSpPr>
        <p:spPr>
          <a:xfrm>
            <a:off x="8566651" y="1180730"/>
            <a:ext cx="3268742" cy="28903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38D7212-85EE-4B91-8830-69FAE1E06DD9}"/>
              </a:ext>
            </a:extLst>
          </p:cNvPr>
          <p:cNvSpPr/>
          <p:nvPr/>
        </p:nvSpPr>
        <p:spPr>
          <a:xfrm>
            <a:off x="8880481" y="1486215"/>
            <a:ext cx="2649231" cy="23028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BA781D1-B8ED-4BA0-A555-95C10E7A0117}"/>
              </a:ext>
            </a:extLst>
          </p:cNvPr>
          <p:cNvSpPr/>
          <p:nvPr/>
        </p:nvSpPr>
        <p:spPr>
          <a:xfrm>
            <a:off x="9809751" y="2253840"/>
            <a:ext cx="778466" cy="7284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DF1DC4B-4234-483E-9075-E930AFC7D31A}"/>
              </a:ext>
            </a:extLst>
          </p:cNvPr>
          <p:cNvSpPr/>
          <p:nvPr/>
        </p:nvSpPr>
        <p:spPr>
          <a:xfrm>
            <a:off x="9952740" y="2384059"/>
            <a:ext cx="504712" cy="46540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7B40ED-875A-49B8-9B60-57AD5A035CA8}"/>
              </a:ext>
            </a:extLst>
          </p:cNvPr>
          <p:cNvSpPr/>
          <p:nvPr/>
        </p:nvSpPr>
        <p:spPr>
          <a:xfrm>
            <a:off x="10588217" y="2569115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B4895E-80ED-407E-B556-9AB9287F3CE9}"/>
              </a:ext>
            </a:extLst>
          </p:cNvPr>
          <p:cNvSpPr/>
          <p:nvPr/>
        </p:nvSpPr>
        <p:spPr>
          <a:xfrm>
            <a:off x="8780970" y="2576947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25415CB-4BEC-467E-8866-9F95F488EC3B}"/>
              </a:ext>
            </a:extLst>
          </p:cNvPr>
          <p:cNvSpPr/>
          <p:nvPr/>
        </p:nvSpPr>
        <p:spPr>
          <a:xfrm>
            <a:off x="10148544" y="1400054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446B36-052E-47B1-9E6A-8588D2D3D8F9}"/>
              </a:ext>
            </a:extLst>
          </p:cNvPr>
          <p:cNvSpPr/>
          <p:nvPr/>
        </p:nvSpPr>
        <p:spPr>
          <a:xfrm>
            <a:off x="10148545" y="2973822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53247AF0-CCB7-443D-9DF2-67D82A3AB5E7}"/>
              </a:ext>
            </a:extLst>
          </p:cNvPr>
          <p:cNvSpPr/>
          <p:nvPr/>
        </p:nvSpPr>
        <p:spPr>
          <a:xfrm rot="18918154">
            <a:off x="11574516" y="2021658"/>
            <a:ext cx="542511" cy="724803"/>
          </a:xfrm>
          <a:custGeom>
            <a:avLst/>
            <a:gdLst>
              <a:gd name="connsiteX0" fmla="*/ 621437 w 632418"/>
              <a:gd name="connsiteY0" fmla="*/ 0 h 604643"/>
              <a:gd name="connsiteX1" fmla="*/ 621437 w 632418"/>
              <a:gd name="connsiteY1" fmla="*/ 168675 h 604643"/>
              <a:gd name="connsiteX2" fmla="*/ 603682 w 632418"/>
              <a:gd name="connsiteY2" fmla="*/ 230819 h 604643"/>
              <a:gd name="connsiteX3" fmla="*/ 585926 w 632418"/>
              <a:gd name="connsiteY3" fmla="*/ 248574 h 604643"/>
              <a:gd name="connsiteX4" fmla="*/ 559293 w 632418"/>
              <a:gd name="connsiteY4" fmla="*/ 284085 h 604643"/>
              <a:gd name="connsiteX5" fmla="*/ 541538 w 632418"/>
              <a:gd name="connsiteY5" fmla="*/ 328473 h 604643"/>
              <a:gd name="connsiteX6" fmla="*/ 497150 w 632418"/>
              <a:gd name="connsiteY6" fmla="*/ 381739 h 604643"/>
              <a:gd name="connsiteX7" fmla="*/ 435006 w 632418"/>
              <a:gd name="connsiteY7" fmla="*/ 435005 h 604643"/>
              <a:gd name="connsiteX8" fmla="*/ 390618 w 632418"/>
              <a:gd name="connsiteY8" fmla="*/ 452761 h 604643"/>
              <a:gd name="connsiteX9" fmla="*/ 319596 w 632418"/>
              <a:gd name="connsiteY9" fmla="*/ 506027 h 604643"/>
              <a:gd name="connsiteX10" fmla="*/ 284086 w 632418"/>
              <a:gd name="connsiteY10" fmla="*/ 532660 h 604643"/>
              <a:gd name="connsiteX11" fmla="*/ 257453 w 632418"/>
              <a:gd name="connsiteY11" fmla="*/ 541537 h 604643"/>
              <a:gd name="connsiteX12" fmla="*/ 213064 w 632418"/>
              <a:gd name="connsiteY12" fmla="*/ 568170 h 604643"/>
              <a:gd name="connsiteX13" fmla="*/ 133165 w 632418"/>
              <a:gd name="connsiteY13" fmla="*/ 594803 h 604643"/>
              <a:gd name="connsiteX14" fmla="*/ 97655 w 632418"/>
              <a:gd name="connsiteY14" fmla="*/ 603681 h 604643"/>
              <a:gd name="connsiteX15" fmla="*/ 0 w 632418"/>
              <a:gd name="connsiteY15" fmla="*/ 603681 h 604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32418" h="604643">
                <a:moveTo>
                  <a:pt x="621437" y="0"/>
                </a:moveTo>
                <a:cubicBezTo>
                  <a:pt x="637170" y="78659"/>
                  <a:pt x="634945" y="47110"/>
                  <a:pt x="621437" y="168675"/>
                </a:cubicBezTo>
                <a:cubicBezTo>
                  <a:pt x="620910" y="173420"/>
                  <a:pt x="608272" y="223169"/>
                  <a:pt x="603682" y="230819"/>
                </a:cubicBezTo>
                <a:cubicBezTo>
                  <a:pt x="599376" y="237996"/>
                  <a:pt x="591284" y="242144"/>
                  <a:pt x="585926" y="248574"/>
                </a:cubicBezTo>
                <a:cubicBezTo>
                  <a:pt x="576454" y="259941"/>
                  <a:pt x="566479" y="271151"/>
                  <a:pt x="559293" y="284085"/>
                </a:cubicBezTo>
                <a:cubicBezTo>
                  <a:pt x="551554" y="298015"/>
                  <a:pt x="550093" y="315029"/>
                  <a:pt x="541538" y="328473"/>
                </a:cubicBezTo>
                <a:cubicBezTo>
                  <a:pt x="529130" y="347972"/>
                  <a:pt x="512369" y="364345"/>
                  <a:pt x="497150" y="381739"/>
                </a:cubicBezTo>
                <a:cubicBezTo>
                  <a:pt x="482482" y="398503"/>
                  <a:pt x="448610" y="426843"/>
                  <a:pt x="435006" y="435005"/>
                </a:cubicBezTo>
                <a:cubicBezTo>
                  <a:pt x="421341" y="443204"/>
                  <a:pt x="405414" y="446842"/>
                  <a:pt x="390618" y="452761"/>
                </a:cubicBezTo>
                <a:cubicBezTo>
                  <a:pt x="355147" y="488230"/>
                  <a:pt x="386521" y="459179"/>
                  <a:pt x="319596" y="506027"/>
                </a:cubicBezTo>
                <a:cubicBezTo>
                  <a:pt x="307475" y="514512"/>
                  <a:pt x="296932" y="525319"/>
                  <a:pt x="284086" y="532660"/>
                </a:cubicBezTo>
                <a:cubicBezTo>
                  <a:pt x="275961" y="537303"/>
                  <a:pt x="265823" y="537352"/>
                  <a:pt x="257453" y="541537"/>
                </a:cubicBezTo>
                <a:cubicBezTo>
                  <a:pt x="242019" y="549254"/>
                  <a:pt x="228924" y="561373"/>
                  <a:pt x="213064" y="568170"/>
                </a:cubicBezTo>
                <a:cubicBezTo>
                  <a:pt x="187260" y="579229"/>
                  <a:pt x="160400" y="587994"/>
                  <a:pt x="133165" y="594803"/>
                </a:cubicBezTo>
                <a:cubicBezTo>
                  <a:pt x="121328" y="597762"/>
                  <a:pt x="109829" y="602869"/>
                  <a:pt x="97655" y="603681"/>
                </a:cubicBezTo>
                <a:cubicBezTo>
                  <a:pt x="65175" y="605846"/>
                  <a:pt x="32552" y="603681"/>
                  <a:pt x="0" y="603681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545CC7E-272F-4EA9-8E17-A3A2FE2DD6E4}"/>
              </a:ext>
            </a:extLst>
          </p:cNvPr>
          <p:cNvCxnSpPr>
            <a:cxnSpLocks/>
          </p:cNvCxnSpPr>
          <p:nvPr/>
        </p:nvCxnSpPr>
        <p:spPr>
          <a:xfrm>
            <a:off x="8175380" y="4071077"/>
            <a:ext cx="41001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38EF8ED-BAFE-4C2A-9424-78219F5F74B5}"/>
              </a:ext>
            </a:extLst>
          </p:cNvPr>
          <p:cNvCxnSpPr/>
          <p:nvPr/>
        </p:nvCxnSpPr>
        <p:spPr>
          <a:xfrm flipH="1">
            <a:off x="8330258" y="407107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5CFC5FB-B1E0-412A-BD4B-DFE51401495C}"/>
              </a:ext>
            </a:extLst>
          </p:cNvPr>
          <p:cNvCxnSpPr/>
          <p:nvPr/>
        </p:nvCxnSpPr>
        <p:spPr>
          <a:xfrm flipH="1">
            <a:off x="8780970" y="4067156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9C546C3-33DF-450B-98F9-892596EEE892}"/>
              </a:ext>
            </a:extLst>
          </p:cNvPr>
          <p:cNvCxnSpPr/>
          <p:nvPr/>
        </p:nvCxnSpPr>
        <p:spPr>
          <a:xfrm flipH="1">
            <a:off x="9163507" y="4050806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75AC21A-9BC4-4B0C-8B55-21F89D9964E8}"/>
              </a:ext>
            </a:extLst>
          </p:cNvPr>
          <p:cNvCxnSpPr/>
          <p:nvPr/>
        </p:nvCxnSpPr>
        <p:spPr>
          <a:xfrm flipH="1">
            <a:off x="9593828" y="4067155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D9D4C0A4-CC75-4228-81DF-822C630E9360}"/>
              </a:ext>
            </a:extLst>
          </p:cNvPr>
          <p:cNvCxnSpPr/>
          <p:nvPr/>
        </p:nvCxnSpPr>
        <p:spPr>
          <a:xfrm flipH="1">
            <a:off x="9960735" y="407287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3119ACB5-0634-40E7-9E77-5060DD9E4B31}"/>
              </a:ext>
            </a:extLst>
          </p:cNvPr>
          <p:cNvCxnSpPr/>
          <p:nvPr/>
        </p:nvCxnSpPr>
        <p:spPr>
          <a:xfrm flipH="1">
            <a:off x="10297444" y="4071763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94B8F928-7758-4B5A-91A5-D2ECB8C0234E}"/>
              </a:ext>
            </a:extLst>
          </p:cNvPr>
          <p:cNvCxnSpPr/>
          <p:nvPr/>
        </p:nvCxnSpPr>
        <p:spPr>
          <a:xfrm flipH="1">
            <a:off x="10605788" y="407498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F1CDB9A-F6A4-47BA-8232-D4B68A80AFFD}"/>
              </a:ext>
            </a:extLst>
          </p:cNvPr>
          <p:cNvCxnSpPr/>
          <p:nvPr/>
        </p:nvCxnSpPr>
        <p:spPr>
          <a:xfrm flipH="1">
            <a:off x="10949236" y="406714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1426E23-FFCC-449F-8FCB-42A5B05F4DAE}"/>
              </a:ext>
            </a:extLst>
          </p:cNvPr>
          <p:cNvCxnSpPr/>
          <p:nvPr/>
        </p:nvCxnSpPr>
        <p:spPr>
          <a:xfrm flipH="1">
            <a:off x="11260360" y="4060016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B8D72A7-B3D1-47CE-831C-0CDCA468AFF0}"/>
              </a:ext>
            </a:extLst>
          </p:cNvPr>
          <p:cNvCxnSpPr/>
          <p:nvPr/>
        </p:nvCxnSpPr>
        <p:spPr>
          <a:xfrm flipH="1">
            <a:off x="11581935" y="4060016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FA24335B-357F-40C4-9328-F1F43246AC9F}"/>
              </a:ext>
            </a:extLst>
          </p:cNvPr>
          <p:cNvCxnSpPr/>
          <p:nvPr/>
        </p:nvCxnSpPr>
        <p:spPr>
          <a:xfrm flipH="1">
            <a:off x="11948045" y="4075682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Oval 84">
            <a:extLst>
              <a:ext uri="{FF2B5EF4-FFF2-40B4-BE49-F238E27FC236}">
                <a16:creationId xmlns:a16="http://schemas.microsoft.com/office/drawing/2014/main" id="{06724358-0BE3-46BB-933A-3F9FA67F3A92}"/>
              </a:ext>
            </a:extLst>
          </p:cNvPr>
          <p:cNvSpPr/>
          <p:nvPr/>
        </p:nvSpPr>
        <p:spPr>
          <a:xfrm>
            <a:off x="4424185" y="1182532"/>
            <a:ext cx="3268742" cy="28903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F29A7C1A-F97D-4DA9-A461-C96EA8379268}"/>
              </a:ext>
            </a:extLst>
          </p:cNvPr>
          <p:cNvSpPr/>
          <p:nvPr/>
        </p:nvSpPr>
        <p:spPr>
          <a:xfrm>
            <a:off x="4738015" y="1488017"/>
            <a:ext cx="2649231" cy="23028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975E55B-680A-4443-AC4D-E113589562F2}"/>
              </a:ext>
            </a:extLst>
          </p:cNvPr>
          <p:cNvSpPr/>
          <p:nvPr/>
        </p:nvSpPr>
        <p:spPr>
          <a:xfrm>
            <a:off x="5667285" y="2255642"/>
            <a:ext cx="778466" cy="7284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F02958B2-6B3E-4874-947A-7B442C95D3B8}"/>
              </a:ext>
            </a:extLst>
          </p:cNvPr>
          <p:cNvSpPr/>
          <p:nvPr/>
        </p:nvSpPr>
        <p:spPr>
          <a:xfrm>
            <a:off x="5810274" y="2385861"/>
            <a:ext cx="504712" cy="46540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E3DC67F1-DA65-477E-9379-08F62A81078B}"/>
              </a:ext>
            </a:extLst>
          </p:cNvPr>
          <p:cNvSpPr/>
          <p:nvPr/>
        </p:nvSpPr>
        <p:spPr>
          <a:xfrm>
            <a:off x="6445751" y="2570917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85AA9E74-127E-4CD0-A204-09B57A586047}"/>
              </a:ext>
            </a:extLst>
          </p:cNvPr>
          <p:cNvSpPr/>
          <p:nvPr/>
        </p:nvSpPr>
        <p:spPr>
          <a:xfrm>
            <a:off x="4638504" y="2578749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69FE484-7409-4004-AE22-C0822792DC3D}"/>
              </a:ext>
            </a:extLst>
          </p:cNvPr>
          <p:cNvSpPr/>
          <p:nvPr/>
        </p:nvSpPr>
        <p:spPr>
          <a:xfrm>
            <a:off x="6006077" y="1401855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7D0A2E3-2266-4768-A9A6-48B29CE10F7B}"/>
              </a:ext>
            </a:extLst>
          </p:cNvPr>
          <p:cNvSpPr/>
          <p:nvPr/>
        </p:nvSpPr>
        <p:spPr>
          <a:xfrm>
            <a:off x="6006078" y="2975623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96A49DBE-F980-41E1-9382-0EF4BCC4417E}"/>
              </a:ext>
            </a:extLst>
          </p:cNvPr>
          <p:cNvGrpSpPr/>
          <p:nvPr/>
        </p:nvGrpSpPr>
        <p:grpSpPr>
          <a:xfrm rot="18026044">
            <a:off x="5592022" y="2865310"/>
            <a:ext cx="1175097" cy="1221720"/>
            <a:chOff x="982273" y="2978713"/>
            <a:chExt cx="1279784" cy="1384673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02C9B90E-26F2-4AF5-8285-C0BFA107CD63}"/>
                </a:ext>
              </a:extLst>
            </p:cNvPr>
            <p:cNvSpPr/>
            <p:nvPr/>
          </p:nvSpPr>
          <p:spPr>
            <a:xfrm rot="5177044">
              <a:off x="1454051" y="3270620"/>
              <a:ext cx="242553" cy="105945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A2D07B37-F749-4DFC-A9CF-9F86C8326516}"/>
                </a:ext>
              </a:extLst>
            </p:cNvPr>
            <p:cNvSpPr/>
            <p:nvPr/>
          </p:nvSpPr>
          <p:spPr>
            <a:xfrm rot="3573956">
              <a:off x="870305" y="3987979"/>
              <a:ext cx="598244" cy="15257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A32372BB-04F6-49D1-8B06-DCD798319CF6}"/>
                </a:ext>
              </a:extLst>
            </p:cNvPr>
            <p:cNvSpPr/>
            <p:nvPr/>
          </p:nvSpPr>
          <p:spPr>
            <a:xfrm rot="1376509">
              <a:off x="1964452" y="2978713"/>
              <a:ext cx="297605" cy="92963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E39C92F9-C406-40FB-A635-C2400C161C17}"/>
                </a:ext>
              </a:extLst>
            </p:cNvPr>
            <p:cNvSpPr/>
            <p:nvPr/>
          </p:nvSpPr>
          <p:spPr>
            <a:xfrm>
              <a:off x="982273" y="3599704"/>
              <a:ext cx="376096" cy="4204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102D3007-CDA2-42E0-A00A-5F3E33F83ED9}"/>
                </a:ext>
              </a:extLst>
            </p:cNvPr>
            <p:cNvSpPr/>
            <p:nvPr/>
          </p:nvSpPr>
          <p:spPr>
            <a:xfrm>
              <a:off x="1790011" y="3537149"/>
              <a:ext cx="376096" cy="44879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2" name="Freeform: Shape 101">
            <a:extLst>
              <a:ext uri="{FF2B5EF4-FFF2-40B4-BE49-F238E27FC236}">
                <a16:creationId xmlns:a16="http://schemas.microsoft.com/office/drawing/2014/main" id="{5AFFF040-5FF6-4B2A-A04A-6639969E3811}"/>
              </a:ext>
            </a:extLst>
          </p:cNvPr>
          <p:cNvSpPr/>
          <p:nvPr/>
        </p:nvSpPr>
        <p:spPr>
          <a:xfrm rot="18918154">
            <a:off x="7432050" y="2023460"/>
            <a:ext cx="542511" cy="724803"/>
          </a:xfrm>
          <a:custGeom>
            <a:avLst/>
            <a:gdLst>
              <a:gd name="connsiteX0" fmla="*/ 621437 w 632418"/>
              <a:gd name="connsiteY0" fmla="*/ 0 h 604643"/>
              <a:gd name="connsiteX1" fmla="*/ 621437 w 632418"/>
              <a:gd name="connsiteY1" fmla="*/ 168675 h 604643"/>
              <a:gd name="connsiteX2" fmla="*/ 603682 w 632418"/>
              <a:gd name="connsiteY2" fmla="*/ 230819 h 604643"/>
              <a:gd name="connsiteX3" fmla="*/ 585926 w 632418"/>
              <a:gd name="connsiteY3" fmla="*/ 248574 h 604643"/>
              <a:gd name="connsiteX4" fmla="*/ 559293 w 632418"/>
              <a:gd name="connsiteY4" fmla="*/ 284085 h 604643"/>
              <a:gd name="connsiteX5" fmla="*/ 541538 w 632418"/>
              <a:gd name="connsiteY5" fmla="*/ 328473 h 604643"/>
              <a:gd name="connsiteX6" fmla="*/ 497150 w 632418"/>
              <a:gd name="connsiteY6" fmla="*/ 381739 h 604643"/>
              <a:gd name="connsiteX7" fmla="*/ 435006 w 632418"/>
              <a:gd name="connsiteY7" fmla="*/ 435005 h 604643"/>
              <a:gd name="connsiteX8" fmla="*/ 390618 w 632418"/>
              <a:gd name="connsiteY8" fmla="*/ 452761 h 604643"/>
              <a:gd name="connsiteX9" fmla="*/ 319596 w 632418"/>
              <a:gd name="connsiteY9" fmla="*/ 506027 h 604643"/>
              <a:gd name="connsiteX10" fmla="*/ 284086 w 632418"/>
              <a:gd name="connsiteY10" fmla="*/ 532660 h 604643"/>
              <a:gd name="connsiteX11" fmla="*/ 257453 w 632418"/>
              <a:gd name="connsiteY11" fmla="*/ 541537 h 604643"/>
              <a:gd name="connsiteX12" fmla="*/ 213064 w 632418"/>
              <a:gd name="connsiteY12" fmla="*/ 568170 h 604643"/>
              <a:gd name="connsiteX13" fmla="*/ 133165 w 632418"/>
              <a:gd name="connsiteY13" fmla="*/ 594803 h 604643"/>
              <a:gd name="connsiteX14" fmla="*/ 97655 w 632418"/>
              <a:gd name="connsiteY14" fmla="*/ 603681 h 604643"/>
              <a:gd name="connsiteX15" fmla="*/ 0 w 632418"/>
              <a:gd name="connsiteY15" fmla="*/ 603681 h 604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32418" h="604643">
                <a:moveTo>
                  <a:pt x="621437" y="0"/>
                </a:moveTo>
                <a:cubicBezTo>
                  <a:pt x="637170" y="78659"/>
                  <a:pt x="634945" y="47110"/>
                  <a:pt x="621437" y="168675"/>
                </a:cubicBezTo>
                <a:cubicBezTo>
                  <a:pt x="620910" y="173420"/>
                  <a:pt x="608272" y="223169"/>
                  <a:pt x="603682" y="230819"/>
                </a:cubicBezTo>
                <a:cubicBezTo>
                  <a:pt x="599376" y="237996"/>
                  <a:pt x="591284" y="242144"/>
                  <a:pt x="585926" y="248574"/>
                </a:cubicBezTo>
                <a:cubicBezTo>
                  <a:pt x="576454" y="259941"/>
                  <a:pt x="566479" y="271151"/>
                  <a:pt x="559293" y="284085"/>
                </a:cubicBezTo>
                <a:cubicBezTo>
                  <a:pt x="551554" y="298015"/>
                  <a:pt x="550093" y="315029"/>
                  <a:pt x="541538" y="328473"/>
                </a:cubicBezTo>
                <a:cubicBezTo>
                  <a:pt x="529130" y="347972"/>
                  <a:pt x="512369" y="364345"/>
                  <a:pt x="497150" y="381739"/>
                </a:cubicBezTo>
                <a:cubicBezTo>
                  <a:pt x="482482" y="398503"/>
                  <a:pt x="448610" y="426843"/>
                  <a:pt x="435006" y="435005"/>
                </a:cubicBezTo>
                <a:cubicBezTo>
                  <a:pt x="421341" y="443204"/>
                  <a:pt x="405414" y="446842"/>
                  <a:pt x="390618" y="452761"/>
                </a:cubicBezTo>
                <a:cubicBezTo>
                  <a:pt x="355147" y="488230"/>
                  <a:pt x="386521" y="459179"/>
                  <a:pt x="319596" y="506027"/>
                </a:cubicBezTo>
                <a:cubicBezTo>
                  <a:pt x="307475" y="514512"/>
                  <a:pt x="296932" y="525319"/>
                  <a:pt x="284086" y="532660"/>
                </a:cubicBezTo>
                <a:cubicBezTo>
                  <a:pt x="275961" y="537303"/>
                  <a:pt x="265823" y="537352"/>
                  <a:pt x="257453" y="541537"/>
                </a:cubicBezTo>
                <a:cubicBezTo>
                  <a:pt x="242019" y="549254"/>
                  <a:pt x="228924" y="561373"/>
                  <a:pt x="213064" y="568170"/>
                </a:cubicBezTo>
                <a:cubicBezTo>
                  <a:pt x="187260" y="579229"/>
                  <a:pt x="160400" y="587994"/>
                  <a:pt x="133165" y="594803"/>
                </a:cubicBezTo>
                <a:cubicBezTo>
                  <a:pt x="121328" y="597762"/>
                  <a:pt x="109829" y="602869"/>
                  <a:pt x="97655" y="603681"/>
                </a:cubicBezTo>
                <a:cubicBezTo>
                  <a:pt x="65175" y="605846"/>
                  <a:pt x="32552" y="603681"/>
                  <a:pt x="0" y="603681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3235094F-8396-47BE-B6EA-7E493F506550}"/>
              </a:ext>
            </a:extLst>
          </p:cNvPr>
          <p:cNvCxnSpPr>
            <a:cxnSpLocks/>
          </p:cNvCxnSpPr>
          <p:nvPr/>
        </p:nvCxnSpPr>
        <p:spPr>
          <a:xfrm>
            <a:off x="4032914" y="4072879"/>
            <a:ext cx="41001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AB323863-E52E-481E-B821-E7CA412B5513}"/>
              </a:ext>
            </a:extLst>
          </p:cNvPr>
          <p:cNvCxnSpPr/>
          <p:nvPr/>
        </p:nvCxnSpPr>
        <p:spPr>
          <a:xfrm flipH="1">
            <a:off x="4187792" y="407287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22B9FE0D-1FCD-4A7D-B3D7-E32F91F728E1}"/>
              </a:ext>
            </a:extLst>
          </p:cNvPr>
          <p:cNvCxnSpPr/>
          <p:nvPr/>
        </p:nvCxnSpPr>
        <p:spPr>
          <a:xfrm flipH="1">
            <a:off x="4638504" y="4068958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5DD24132-603D-4B41-AB6F-CF5F55FDFEF9}"/>
              </a:ext>
            </a:extLst>
          </p:cNvPr>
          <p:cNvCxnSpPr/>
          <p:nvPr/>
        </p:nvCxnSpPr>
        <p:spPr>
          <a:xfrm flipH="1">
            <a:off x="5021041" y="4052608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E6B88E50-5498-44C1-8892-7DFD75F3E58C}"/>
              </a:ext>
            </a:extLst>
          </p:cNvPr>
          <p:cNvCxnSpPr/>
          <p:nvPr/>
        </p:nvCxnSpPr>
        <p:spPr>
          <a:xfrm flipH="1">
            <a:off x="5451362" y="406895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3B9C714A-4C5D-4B17-9F19-CF336D75233B}"/>
              </a:ext>
            </a:extLst>
          </p:cNvPr>
          <p:cNvCxnSpPr/>
          <p:nvPr/>
        </p:nvCxnSpPr>
        <p:spPr>
          <a:xfrm flipH="1">
            <a:off x="5818269" y="4074680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D3B88016-8EF0-4BAF-816E-9C62A8624E42}"/>
              </a:ext>
            </a:extLst>
          </p:cNvPr>
          <p:cNvCxnSpPr/>
          <p:nvPr/>
        </p:nvCxnSpPr>
        <p:spPr>
          <a:xfrm flipH="1">
            <a:off x="6154978" y="4073564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9E9B7C5-3DFC-4016-BEB0-EFB90639EB83}"/>
              </a:ext>
            </a:extLst>
          </p:cNvPr>
          <p:cNvCxnSpPr/>
          <p:nvPr/>
        </p:nvCxnSpPr>
        <p:spPr>
          <a:xfrm flipH="1">
            <a:off x="6463322" y="4076791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A7906420-8BBE-4170-BBD4-EDAF87C8728C}"/>
              </a:ext>
            </a:extLst>
          </p:cNvPr>
          <p:cNvCxnSpPr/>
          <p:nvPr/>
        </p:nvCxnSpPr>
        <p:spPr>
          <a:xfrm flipH="1">
            <a:off x="6806770" y="406894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08DD573E-9698-431A-98C9-3D1DE113CE85}"/>
              </a:ext>
            </a:extLst>
          </p:cNvPr>
          <p:cNvCxnSpPr/>
          <p:nvPr/>
        </p:nvCxnSpPr>
        <p:spPr>
          <a:xfrm flipH="1">
            <a:off x="7117894" y="406181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CEBD95C5-5271-421A-9705-790F1357FEB8}"/>
              </a:ext>
            </a:extLst>
          </p:cNvPr>
          <p:cNvCxnSpPr/>
          <p:nvPr/>
        </p:nvCxnSpPr>
        <p:spPr>
          <a:xfrm flipH="1">
            <a:off x="7439469" y="406181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3B2CAA9D-A093-4FC5-834E-61FD8C0DC3FD}"/>
              </a:ext>
            </a:extLst>
          </p:cNvPr>
          <p:cNvCxnSpPr/>
          <p:nvPr/>
        </p:nvCxnSpPr>
        <p:spPr>
          <a:xfrm flipH="1">
            <a:off x="7805578" y="4077484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Oval 114">
            <a:extLst>
              <a:ext uri="{FF2B5EF4-FFF2-40B4-BE49-F238E27FC236}">
                <a16:creationId xmlns:a16="http://schemas.microsoft.com/office/drawing/2014/main" id="{968DA656-4234-497A-9D87-03A60CCF6CCF}"/>
              </a:ext>
            </a:extLst>
          </p:cNvPr>
          <p:cNvSpPr/>
          <p:nvPr/>
        </p:nvSpPr>
        <p:spPr>
          <a:xfrm>
            <a:off x="307700" y="1182532"/>
            <a:ext cx="3268742" cy="28903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6" name="Oval 115">
            <a:extLst>
              <a:ext uri="{FF2B5EF4-FFF2-40B4-BE49-F238E27FC236}">
                <a16:creationId xmlns:a16="http://schemas.microsoft.com/office/drawing/2014/main" id="{FC979984-126B-4B5F-9B68-BF556FA4F059}"/>
              </a:ext>
            </a:extLst>
          </p:cNvPr>
          <p:cNvSpPr/>
          <p:nvPr/>
        </p:nvSpPr>
        <p:spPr>
          <a:xfrm>
            <a:off x="621529" y="1488017"/>
            <a:ext cx="2649231" cy="2302878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7" name="Oval 116">
            <a:extLst>
              <a:ext uri="{FF2B5EF4-FFF2-40B4-BE49-F238E27FC236}">
                <a16:creationId xmlns:a16="http://schemas.microsoft.com/office/drawing/2014/main" id="{A975E824-5BED-43D3-AC11-C48B4B3F073B}"/>
              </a:ext>
            </a:extLst>
          </p:cNvPr>
          <p:cNvSpPr/>
          <p:nvPr/>
        </p:nvSpPr>
        <p:spPr>
          <a:xfrm>
            <a:off x="1550799" y="2255642"/>
            <a:ext cx="778466" cy="7284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2AE7C901-8F78-47C6-A72D-D8E0061B389B}"/>
              </a:ext>
            </a:extLst>
          </p:cNvPr>
          <p:cNvSpPr/>
          <p:nvPr/>
        </p:nvSpPr>
        <p:spPr>
          <a:xfrm>
            <a:off x="1693788" y="2385861"/>
            <a:ext cx="504712" cy="465409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E42ECEF8-9063-4058-8008-E8EF2DCB25ED}"/>
              </a:ext>
            </a:extLst>
          </p:cNvPr>
          <p:cNvSpPr/>
          <p:nvPr/>
        </p:nvSpPr>
        <p:spPr>
          <a:xfrm>
            <a:off x="2329265" y="2570917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46B5ED38-091C-4D3A-ADEA-8F7921D784E5}"/>
              </a:ext>
            </a:extLst>
          </p:cNvPr>
          <p:cNvSpPr/>
          <p:nvPr/>
        </p:nvSpPr>
        <p:spPr>
          <a:xfrm>
            <a:off x="522018" y="2578749"/>
            <a:ext cx="1076673" cy="97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38D281F1-EDA1-4832-B140-0DA286EC823D}"/>
              </a:ext>
            </a:extLst>
          </p:cNvPr>
          <p:cNvSpPr/>
          <p:nvPr/>
        </p:nvSpPr>
        <p:spPr>
          <a:xfrm>
            <a:off x="1889592" y="1401855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7C5A3439-DC25-4358-A155-8B535D594D09}"/>
              </a:ext>
            </a:extLst>
          </p:cNvPr>
          <p:cNvSpPr/>
          <p:nvPr/>
        </p:nvSpPr>
        <p:spPr>
          <a:xfrm>
            <a:off x="1889593" y="2975623"/>
            <a:ext cx="97479" cy="8975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Freeform: Shape 131">
            <a:extLst>
              <a:ext uri="{FF2B5EF4-FFF2-40B4-BE49-F238E27FC236}">
                <a16:creationId xmlns:a16="http://schemas.microsoft.com/office/drawing/2014/main" id="{6A84B4B8-51D5-4863-B242-483BDAD6B86B}"/>
              </a:ext>
            </a:extLst>
          </p:cNvPr>
          <p:cNvSpPr/>
          <p:nvPr/>
        </p:nvSpPr>
        <p:spPr>
          <a:xfrm rot="18918154">
            <a:off x="3315564" y="2023460"/>
            <a:ext cx="542511" cy="724803"/>
          </a:xfrm>
          <a:custGeom>
            <a:avLst/>
            <a:gdLst>
              <a:gd name="connsiteX0" fmla="*/ 621437 w 632418"/>
              <a:gd name="connsiteY0" fmla="*/ 0 h 604643"/>
              <a:gd name="connsiteX1" fmla="*/ 621437 w 632418"/>
              <a:gd name="connsiteY1" fmla="*/ 168675 h 604643"/>
              <a:gd name="connsiteX2" fmla="*/ 603682 w 632418"/>
              <a:gd name="connsiteY2" fmla="*/ 230819 h 604643"/>
              <a:gd name="connsiteX3" fmla="*/ 585926 w 632418"/>
              <a:gd name="connsiteY3" fmla="*/ 248574 h 604643"/>
              <a:gd name="connsiteX4" fmla="*/ 559293 w 632418"/>
              <a:gd name="connsiteY4" fmla="*/ 284085 h 604643"/>
              <a:gd name="connsiteX5" fmla="*/ 541538 w 632418"/>
              <a:gd name="connsiteY5" fmla="*/ 328473 h 604643"/>
              <a:gd name="connsiteX6" fmla="*/ 497150 w 632418"/>
              <a:gd name="connsiteY6" fmla="*/ 381739 h 604643"/>
              <a:gd name="connsiteX7" fmla="*/ 435006 w 632418"/>
              <a:gd name="connsiteY7" fmla="*/ 435005 h 604643"/>
              <a:gd name="connsiteX8" fmla="*/ 390618 w 632418"/>
              <a:gd name="connsiteY8" fmla="*/ 452761 h 604643"/>
              <a:gd name="connsiteX9" fmla="*/ 319596 w 632418"/>
              <a:gd name="connsiteY9" fmla="*/ 506027 h 604643"/>
              <a:gd name="connsiteX10" fmla="*/ 284086 w 632418"/>
              <a:gd name="connsiteY10" fmla="*/ 532660 h 604643"/>
              <a:gd name="connsiteX11" fmla="*/ 257453 w 632418"/>
              <a:gd name="connsiteY11" fmla="*/ 541537 h 604643"/>
              <a:gd name="connsiteX12" fmla="*/ 213064 w 632418"/>
              <a:gd name="connsiteY12" fmla="*/ 568170 h 604643"/>
              <a:gd name="connsiteX13" fmla="*/ 133165 w 632418"/>
              <a:gd name="connsiteY13" fmla="*/ 594803 h 604643"/>
              <a:gd name="connsiteX14" fmla="*/ 97655 w 632418"/>
              <a:gd name="connsiteY14" fmla="*/ 603681 h 604643"/>
              <a:gd name="connsiteX15" fmla="*/ 0 w 632418"/>
              <a:gd name="connsiteY15" fmla="*/ 603681 h 604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32418" h="604643">
                <a:moveTo>
                  <a:pt x="621437" y="0"/>
                </a:moveTo>
                <a:cubicBezTo>
                  <a:pt x="637170" y="78659"/>
                  <a:pt x="634945" y="47110"/>
                  <a:pt x="621437" y="168675"/>
                </a:cubicBezTo>
                <a:cubicBezTo>
                  <a:pt x="620910" y="173420"/>
                  <a:pt x="608272" y="223169"/>
                  <a:pt x="603682" y="230819"/>
                </a:cubicBezTo>
                <a:cubicBezTo>
                  <a:pt x="599376" y="237996"/>
                  <a:pt x="591284" y="242144"/>
                  <a:pt x="585926" y="248574"/>
                </a:cubicBezTo>
                <a:cubicBezTo>
                  <a:pt x="576454" y="259941"/>
                  <a:pt x="566479" y="271151"/>
                  <a:pt x="559293" y="284085"/>
                </a:cubicBezTo>
                <a:cubicBezTo>
                  <a:pt x="551554" y="298015"/>
                  <a:pt x="550093" y="315029"/>
                  <a:pt x="541538" y="328473"/>
                </a:cubicBezTo>
                <a:cubicBezTo>
                  <a:pt x="529130" y="347972"/>
                  <a:pt x="512369" y="364345"/>
                  <a:pt x="497150" y="381739"/>
                </a:cubicBezTo>
                <a:cubicBezTo>
                  <a:pt x="482482" y="398503"/>
                  <a:pt x="448610" y="426843"/>
                  <a:pt x="435006" y="435005"/>
                </a:cubicBezTo>
                <a:cubicBezTo>
                  <a:pt x="421341" y="443204"/>
                  <a:pt x="405414" y="446842"/>
                  <a:pt x="390618" y="452761"/>
                </a:cubicBezTo>
                <a:cubicBezTo>
                  <a:pt x="355147" y="488230"/>
                  <a:pt x="386521" y="459179"/>
                  <a:pt x="319596" y="506027"/>
                </a:cubicBezTo>
                <a:cubicBezTo>
                  <a:pt x="307475" y="514512"/>
                  <a:pt x="296932" y="525319"/>
                  <a:pt x="284086" y="532660"/>
                </a:cubicBezTo>
                <a:cubicBezTo>
                  <a:pt x="275961" y="537303"/>
                  <a:pt x="265823" y="537352"/>
                  <a:pt x="257453" y="541537"/>
                </a:cubicBezTo>
                <a:cubicBezTo>
                  <a:pt x="242019" y="549254"/>
                  <a:pt x="228924" y="561373"/>
                  <a:pt x="213064" y="568170"/>
                </a:cubicBezTo>
                <a:cubicBezTo>
                  <a:pt x="187260" y="579229"/>
                  <a:pt x="160400" y="587994"/>
                  <a:pt x="133165" y="594803"/>
                </a:cubicBezTo>
                <a:cubicBezTo>
                  <a:pt x="121328" y="597762"/>
                  <a:pt x="109829" y="602869"/>
                  <a:pt x="97655" y="603681"/>
                </a:cubicBezTo>
                <a:cubicBezTo>
                  <a:pt x="65175" y="605846"/>
                  <a:pt x="32552" y="603681"/>
                  <a:pt x="0" y="603681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BEA5B9E8-8F7D-41AE-8980-6C8E797C2480}"/>
              </a:ext>
            </a:extLst>
          </p:cNvPr>
          <p:cNvCxnSpPr>
            <a:cxnSpLocks/>
          </p:cNvCxnSpPr>
          <p:nvPr/>
        </p:nvCxnSpPr>
        <p:spPr>
          <a:xfrm>
            <a:off x="-83572" y="4072879"/>
            <a:ext cx="4100192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A58CB1D7-D947-4D5B-AB33-4F2B165979C3}"/>
              </a:ext>
            </a:extLst>
          </p:cNvPr>
          <p:cNvCxnSpPr/>
          <p:nvPr/>
        </p:nvCxnSpPr>
        <p:spPr>
          <a:xfrm flipH="1">
            <a:off x="71306" y="407287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1BD2D00D-9F7F-41A1-9656-867EEAE1314C}"/>
              </a:ext>
            </a:extLst>
          </p:cNvPr>
          <p:cNvCxnSpPr/>
          <p:nvPr/>
        </p:nvCxnSpPr>
        <p:spPr>
          <a:xfrm flipH="1">
            <a:off x="522018" y="4068958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9BAB9EC3-5061-45E6-908E-34BBD81CA98B}"/>
              </a:ext>
            </a:extLst>
          </p:cNvPr>
          <p:cNvCxnSpPr/>
          <p:nvPr/>
        </p:nvCxnSpPr>
        <p:spPr>
          <a:xfrm flipH="1">
            <a:off x="904555" y="4052608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AFDCA468-DBC0-42A2-8698-DC57780E68E3}"/>
              </a:ext>
            </a:extLst>
          </p:cNvPr>
          <p:cNvCxnSpPr/>
          <p:nvPr/>
        </p:nvCxnSpPr>
        <p:spPr>
          <a:xfrm flipH="1">
            <a:off x="1334876" y="406895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004F6AB1-A25F-49FE-BC94-2C30004BDB8B}"/>
              </a:ext>
            </a:extLst>
          </p:cNvPr>
          <p:cNvCxnSpPr/>
          <p:nvPr/>
        </p:nvCxnSpPr>
        <p:spPr>
          <a:xfrm flipH="1">
            <a:off x="1701783" y="4074680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8339EF41-6BA1-4C83-BD1C-F541B3BAB1D9}"/>
              </a:ext>
            </a:extLst>
          </p:cNvPr>
          <p:cNvCxnSpPr/>
          <p:nvPr/>
        </p:nvCxnSpPr>
        <p:spPr>
          <a:xfrm flipH="1">
            <a:off x="2038493" y="4073564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403ED777-EC53-4AFB-84A3-A159392B3BE4}"/>
              </a:ext>
            </a:extLst>
          </p:cNvPr>
          <p:cNvCxnSpPr/>
          <p:nvPr/>
        </p:nvCxnSpPr>
        <p:spPr>
          <a:xfrm flipH="1">
            <a:off x="2346836" y="4076791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7097EDB5-5A60-4E42-A9F5-C70A20D68C2C}"/>
              </a:ext>
            </a:extLst>
          </p:cNvPr>
          <p:cNvCxnSpPr/>
          <p:nvPr/>
        </p:nvCxnSpPr>
        <p:spPr>
          <a:xfrm flipH="1">
            <a:off x="2690284" y="4068949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BC9C44E0-805E-4D66-AC10-DE5E4F37991C}"/>
              </a:ext>
            </a:extLst>
          </p:cNvPr>
          <p:cNvCxnSpPr/>
          <p:nvPr/>
        </p:nvCxnSpPr>
        <p:spPr>
          <a:xfrm flipH="1">
            <a:off x="3001408" y="406181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D5F5316A-86EC-4CCD-9FA7-463C9161F569}"/>
              </a:ext>
            </a:extLst>
          </p:cNvPr>
          <p:cNvCxnSpPr/>
          <p:nvPr/>
        </p:nvCxnSpPr>
        <p:spPr>
          <a:xfrm flipH="1">
            <a:off x="3322984" y="4061817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02C552B9-A1D5-4FA7-AFDE-BF5DEEC49E9D}"/>
              </a:ext>
            </a:extLst>
          </p:cNvPr>
          <p:cNvCxnSpPr/>
          <p:nvPr/>
        </p:nvCxnSpPr>
        <p:spPr>
          <a:xfrm flipH="1">
            <a:off x="3689093" y="4077484"/>
            <a:ext cx="301605" cy="48564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EE157C2-615B-48FA-8319-CA095EA0D249}"/>
              </a:ext>
            </a:extLst>
          </p:cNvPr>
          <p:cNvSpPr txBox="1"/>
          <p:nvPr/>
        </p:nvSpPr>
        <p:spPr>
          <a:xfrm>
            <a:off x="1598691" y="486496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前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3479DA20-15B1-46B4-A369-E92DB2021EEC}"/>
              </a:ext>
            </a:extLst>
          </p:cNvPr>
          <p:cNvSpPr txBox="1"/>
          <p:nvPr/>
        </p:nvSpPr>
        <p:spPr>
          <a:xfrm>
            <a:off x="5822828" y="486280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中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CBC3B710-C6C7-498E-B601-7C25A58F4CC4}"/>
              </a:ext>
            </a:extLst>
          </p:cNvPr>
          <p:cNvSpPr txBox="1"/>
          <p:nvPr/>
        </p:nvSpPr>
        <p:spPr>
          <a:xfrm>
            <a:off x="10054591" y="486280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后</a:t>
            </a:r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77B70CED-7C84-4D07-9089-C0FB4CB0E7F9}"/>
              </a:ext>
            </a:extLst>
          </p:cNvPr>
          <p:cNvGrpSpPr/>
          <p:nvPr/>
        </p:nvGrpSpPr>
        <p:grpSpPr>
          <a:xfrm rot="18026044">
            <a:off x="2295565" y="2417852"/>
            <a:ext cx="691041" cy="2101635"/>
            <a:chOff x="1553917" y="2940908"/>
            <a:chExt cx="752604" cy="2381952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8992D309-9614-4658-9BDE-3773B383A72C}"/>
                </a:ext>
              </a:extLst>
            </p:cNvPr>
            <p:cNvSpPr/>
            <p:nvPr/>
          </p:nvSpPr>
          <p:spPr>
            <a:xfrm rot="1148143">
              <a:off x="1757302" y="3696264"/>
              <a:ext cx="233074" cy="11025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4CFC46C4-6459-49CE-8963-7BDB65932F50}"/>
                </a:ext>
              </a:extLst>
            </p:cNvPr>
            <p:cNvSpPr/>
            <p:nvPr/>
          </p:nvSpPr>
          <p:spPr>
            <a:xfrm rot="3573956">
              <a:off x="1467309" y="4947454"/>
              <a:ext cx="598242" cy="15257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BA603335-8E97-4ED3-9113-8765FF926368}"/>
                </a:ext>
              </a:extLst>
            </p:cNvPr>
            <p:cNvSpPr/>
            <p:nvPr/>
          </p:nvSpPr>
          <p:spPr>
            <a:xfrm rot="1082430">
              <a:off x="2008916" y="2940908"/>
              <a:ext cx="297605" cy="92963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F2609A3A-5DCD-490D-BF63-1088901BC76A}"/>
                </a:ext>
              </a:extLst>
            </p:cNvPr>
            <p:cNvSpPr/>
            <p:nvPr/>
          </p:nvSpPr>
          <p:spPr>
            <a:xfrm>
              <a:off x="1553917" y="4511077"/>
              <a:ext cx="376096" cy="4204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9289303-CCD1-4649-B8A8-8D22900427B0}"/>
                </a:ext>
              </a:extLst>
            </p:cNvPr>
            <p:cNvSpPr/>
            <p:nvPr/>
          </p:nvSpPr>
          <p:spPr>
            <a:xfrm>
              <a:off x="1857891" y="3577363"/>
              <a:ext cx="376096" cy="44879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F384B908-8FA0-4243-889E-003196640FFA}"/>
              </a:ext>
            </a:extLst>
          </p:cNvPr>
          <p:cNvGrpSpPr/>
          <p:nvPr/>
        </p:nvGrpSpPr>
        <p:grpSpPr>
          <a:xfrm rot="1417803">
            <a:off x="9171177" y="2444122"/>
            <a:ext cx="691041" cy="1756311"/>
            <a:chOff x="1553917" y="2940908"/>
            <a:chExt cx="752604" cy="1990569"/>
          </a:xfrm>
        </p:grpSpPr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745CFD6C-0023-49AC-B8AF-A9F87931298D}"/>
                </a:ext>
              </a:extLst>
            </p:cNvPr>
            <p:cNvSpPr/>
            <p:nvPr/>
          </p:nvSpPr>
          <p:spPr>
            <a:xfrm rot="1148143">
              <a:off x="1757302" y="3696264"/>
              <a:ext cx="233074" cy="110254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CC6BBFE7-09B0-4E5A-A540-F1960917171F}"/>
                </a:ext>
              </a:extLst>
            </p:cNvPr>
            <p:cNvSpPr/>
            <p:nvPr/>
          </p:nvSpPr>
          <p:spPr>
            <a:xfrm rot="20182197">
              <a:off x="1702445" y="4666874"/>
              <a:ext cx="574863" cy="158775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9B58FC36-C3AC-4C40-A983-373F8690D5E1}"/>
                </a:ext>
              </a:extLst>
            </p:cNvPr>
            <p:cNvSpPr/>
            <p:nvPr/>
          </p:nvSpPr>
          <p:spPr>
            <a:xfrm rot="1082430">
              <a:off x="2008916" y="2940908"/>
              <a:ext cx="297605" cy="92963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11054D83-7F37-4B8F-BB9D-E349C652871D}"/>
                </a:ext>
              </a:extLst>
            </p:cNvPr>
            <p:cNvSpPr/>
            <p:nvPr/>
          </p:nvSpPr>
          <p:spPr>
            <a:xfrm>
              <a:off x="1553917" y="4511077"/>
              <a:ext cx="376096" cy="42040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02F0BE90-433D-4BFC-B146-63DACAE52687}"/>
                </a:ext>
              </a:extLst>
            </p:cNvPr>
            <p:cNvSpPr/>
            <p:nvPr/>
          </p:nvSpPr>
          <p:spPr>
            <a:xfrm>
              <a:off x="1857891" y="3577363"/>
              <a:ext cx="376096" cy="44879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F535231-D29F-5B5B-4A2A-A48485A5FFE8}"/>
              </a:ext>
            </a:extLst>
          </p:cNvPr>
          <p:cNvSpPr txBox="1"/>
          <p:nvPr/>
        </p:nvSpPr>
        <p:spPr>
          <a:xfrm>
            <a:off x="2030254" y="276216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994BBB-0D66-BB17-6DC9-989302F7FF11}"/>
              </a:ext>
            </a:extLst>
          </p:cNvPr>
          <p:cNvSpPr txBox="1"/>
          <p:nvPr/>
        </p:nvSpPr>
        <p:spPr>
          <a:xfrm>
            <a:off x="2554302" y="340029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</a:t>
            </a:r>
            <a:endParaRPr lang="zh-CN" alt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D039B0-B150-D914-AF1D-979550D43533}"/>
              </a:ext>
            </a:extLst>
          </p:cNvPr>
          <p:cNvCxnSpPr/>
          <p:nvPr/>
        </p:nvCxnSpPr>
        <p:spPr>
          <a:xfrm>
            <a:off x="5193476" y="3256202"/>
            <a:ext cx="1551189" cy="0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3D61647-DADF-7141-267B-4D8C3B62F595}"/>
              </a:ext>
            </a:extLst>
          </p:cNvPr>
          <p:cNvSpPr txBox="1"/>
          <p:nvPr/>
        </p:nvSpPr>
        <p:spPr>
          <a:xfrm>
            <a:off x="1377341" y="3376707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</a:lstStyle>
          <a:p>
            <a:r>
              <a:rPr lang="en-US" altLang="zh-CN" dirty="0"/>
              <a:t>4.24</a:t>
            </a:r>
            <a:endParaRPr lang="zh-CN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F6DEFB1-25CF-B990-C46E-C9423473F586}"/>
              </a:ext>
            </a:extLst>
          </p:cNvPr>
          <p:cNvSpPr txBox="1"/>
          <p:nvPr/>
        </p:nvSpPr>
        <p:spPr>
          <a:xfrm>
            <a:off x="2117980" y="4067365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</a:lstStyle>
          <a:p>
            <a:r>
              <a:rPr lang="en-US" altLang="zh-CN" dirty="0"/>
              <a:t>4.24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3113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B6C596B-DC78-1C79-AC5E-1EA699E941B3}"/>
              </a:ext>
            </a:extLst>
          </p:cNvPr>
          <p:cNvSpPr txBox="1"/>
          <p:nvPr/>
        </p:nvSpPr>
        <p:spPr>
          <a:xfrm>
            <a:off x="527725" y="205159"/>
            <a:ext cx="609437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TB6612FNG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的用法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双驱动，也就是可以驱动两个电机</a:t>
            </a: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VM 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接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12V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电源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VCC 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接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5V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电源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GND 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接地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STBY: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接</a:t>
            </a:r>
            <a:r>
              <a:rPr lang="zh-CN" altLang="en-US" b="0" i="0" u="none" strike="noStrike" dirty="0">
                <a:solidFill>
                  <a:srgbClr val="FC5531"/>
                </a:solidFill>
                <a:effectLst/>
                <a:latin typeface="-apple-system"/>
                <a:hlinkClick r:id="rId2"/>
              </a:rPr>
              <a:t>单片机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的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IO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口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清零，电机全部停止。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置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1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，通过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AIN1 AIN2,BIN1,BIN2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来控制正反转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3954394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3435C10-6A43-118D-2EBF-80F58E192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95" y="584537"/>
            <a:ext cx="2392887" cy="2933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5A6229-1B2D-218E-9648-811212A54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9598" y="584537"/>
            <a:ext cx="3486628" cy="32227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F2D94A-8040-4B87-91D6-81B07E3F5A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095" y="3807313"/>
            <a:ext cx="8663561" cy="293395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964A3E-09D2-2BB4-FE8C-341859FED22F}"/>
              </a:ext>
            </a:extLst>
          </p:cNvPr>
          <p:cNvSpPr txBox="1"/>
          <p:nvPr/>
        </p:nvSpPr>
        <p:spPr>
          <a:xfrm>
            <a:off x="7800576" y="707350"/>
            <a:ext cx="42996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由上面的表可知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:</a:t>
            </a:r>
            <a:br>
              <a:rPr lang="zh-CN" altLang="en-US" dirty="0"/>
            </a:b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STBY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引脚在高电平的时候模块是正常工作，低电平模块待机；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PWM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要有信号输入或者处于高电平且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IN1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和</a:t>
            </a:r>
            <a:r>
              <a:rPr lang="en-US" altLang="zh-CN" b="0" i="0" dirty="0">
                <a:solidFill>
                  <a:srgbClr val="4D4D4D"/>
                </a:solidFill>
                <a:effectLst/>
                <a:latin typeface="-apple-system"/>
              </a:rPr>
              <a:t>IN2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电平不同时，模块才会有输出。</a:t>
            </a:r>
            <a:br>
              <a:rPr lang="zh-CN" altLang="en-US" dirty="0"/>
            </a:b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（两路电机单独控制）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2540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9D5B62-ECC9-868D-BA90-A8FD1C9CF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0721" y="213081"/>
            <a:ext cx="5776461" cy="643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88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1963</Words>
  <Application>Microsoft Office PowerPoint</Application>
  <PresentationFormat>Widescreen</PresentationFormat>
  <Paragraphs>402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4" baseType="lpstr">
      <vt:lpstr>-apple-system</vt:lpstr>
      <vt:lpstr>Arial Unicode MS</vt:lpstr>
      <vt:lpstr>PingFang SC</vt:lpstr>
      <vt:lpstr>微软雅黑</vt:lpstr>
      <vt:lpstr>等线</vt:lpstr>
      <vt:lpstr>等线 Light</vt:lpstr>
      <vt:lpstr>Arial</vt:lpstr>
      <vt:lpstr>Consolas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Morgan Song</dc:creator>
  <cp:lastModifiedBy>Morgan Song</cp:lastModifiedBy>
  <cp:revision>196</cp:revision>
  <dcterms:created xsi:type="dcterms:W3CDTF">2021-10-26T02:31:46Z</dcterms:created>
  <dcterms:modified xsi:type="dcterms:W3CDTF">2023-01-03T06:35:01Z</dcterms:modified>
</cp:coreProperties>
</file>

<file path=docProps/thumbnail.jpeg>
</file>